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328" r:id="rId2"/>
    <p:sldId id="256" r:id="rId3"/>
    <p:sldId id="330" r:id="rId4"/>
    <p:sldId id="331" r:id="rId5"/>
    <p:sldId id="332" r:id="rId6"/>
    <p:sldId id="333" r:id="rId7"/>
    <p:sldId id="335" r:id="rId8"/>
    <p:sldId id="334" r:id="rId9"/>
    <p:sldId id="336" r:id="rId10"/>
    <p:sldId id="337" r:id="rId11"/>
    <p:sldId id="338" r:id="rId12"/>
    <p:sldId id="339" r:id="rId13"/>
    <p:sldId id="340" r:id="rId14"/>
    <p:sldId id="346" r:id="rId15"/>
    <p:sldId id="342" r:id="rId16"/>
    <p:sldId id="343" r:id="rId17"/>
    <p:sldId id="344" r:id="rId18"/>
    <p:sldId id="345" r:id="rId19"/>
    <p:sldId id="347" r:id="rId20"/>
    <p:sldId id="348" r:id="rId21"/>
    <p:sldId id="349" r:id="rId22"/>
    <p:sldId id="350" r:id="rId23"/>
    <p:sldId id="351" r:id="rId24"/>
    <p:sldId id="352" r:id="rId25"/>
    <p:sldId id="353" r:id="rId26"/>
    <p:sldId id="289"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E8CD-5473-4AC4-97E8-0F1B521DFBBD}" v="1547" dt="2018-09-29T13:13:24.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313" autoAdjust="0"/>
  </p:normalViewPr>
  <p:slideViewPr>
    <p:cSldViewPr snapToGrid="0" snapToObjects="1">
      <p:cViewPr varScale="1">
        <p:scale>
          <a:sx n="126" d="100"/>
          <a:sy n="126" d="100"/>
        </p:scale>
        <p:origin x="429" y="6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Camden" userId="7f77d1fe9c69badb" providerId="LiveId" clId="{11AEE8CD-5473-4AC4-97E8-0F1B521DFBBD}"/>
    <pc:docChg chg="custSel addSld delSld modSld">
      <pc:chgData name="Raymond Camden" userId="7f77d1fe9c69badb" providerId="LiveId" clId="{11AEE8CD-5473-4AC4-97E8-0F1B521DFBBD}" dt="2018-09-29T13:13:18.361" v="1540" actId="20577"/>
      <pc:docMkLst>
        <pc:docMk/>
      </pc:docMkLst>
      <pc:sldChg chg="modSp">
        <pc:chgData name="Raymond Camden" userId="7f77d1fe9c69badb" providerId="LiveId" clId="{11AEE8CD-5473-4AC4-97E8-0F1B521DFBBD}" dt="2018-09-25T18:11:25.261" v="0" actId="20577"/>
        <pc:sldMkLst>
          <pc:docMk/>
          <pc:sldMk cId="611028118" sldId="337"/>
        </pc:sldMkLst>
        <pc:spChg chg="mod">
          <ac:chgData name="Raymond Camden" userId="7f77d1fe9c69badb" providerId="LiveId" clId="{11AEE8CD-5473-4AC4-97E8-0F1B521DFBBD}" dt="2018-09-25T18:11:25.261" v="0" actId="20577"/>
          <ac:spMkLst>
            <pc:docMk/>
            <pc:sldMk cId="611028118" sldId="337"/>
            <ac:spMk id="3" creationId="{F75BD123-56E7-4198-B0FC-02FD6FDA7EBE}"/>
          </ac:spMkLst>
        </pc:spChg>
      </pc:sldChg>
      <pc:sldChg chg="modSp add">
        <pc:chgData name="Raymond Camden" userId="7f77d1fe9c69badb" providerId="LiveId" clId="{11AEE8CD-5473-4AC4-97E8-0F1B521DFBBD}" dt="2018-09-25T18:12:44.505" v="16" actId="20577"/>
        <pc:sldMkLst>
          <pc:docMk/>
          <pc:sldMk cId="2833347805" sldId="354"/>
        </pc:sldMkLst>
        <pc:spChg chg="mod">
          <ac:chgData name="Raymond Camden" userId="7f77d1fe9c69badb" providerId="LiveId" clId="{11AEE8CD-5473-4AC4-97E8-0F1B521DFBBD}" dt="2018-09-25T18:12:44.505" v="16" actId="20577"/>
          <ac:spMkLst>
            <pc:docMk/>
            <pc:sldMk cId="2833347805" sldId="354"/>
            <ac:spMk id="3" creationId="{00000000-0000-0000-0000-000000000000}"/>
          </ac:spMkLst>
        </pc:spChg>
      </pc:sldChg>
      <pc:sldChg chg="addSp modSp add">
        <pc:chgData name="Raymond Camden" userId="7f77d1fe9c69badb" providerId="LiveId" clId="{11AEE8CD-5473-4AC4-97E8-0F1B521DFBBD}" dt="2018-09-25T18:14:36.106" v="106" actId="20577"/>
        <pc:sldMkLst>
          <pc:docMk/>
          <pc:sldMk cId="599903108" sldId="355"/>
        </pc:sldMkLst>
        <pc:spChg chg="mod">
          <ac:chgData name="Raymond Camden" userId="7f77d1fe9c69badb" providerId="LiveId" clId="{11AEE8CD-5473-4AC4-97E8-0F1B521DFBBD}" dt="2018-09-25T18:13:02.018" v="29" actId="20577"/>
          <ac:spMkLst>
            <pc:docMk/>
            <pc:sldMk cId="599903108" sldId="355"/>
            <ac:spMk id="2" creationId="{59B529FE-A597-4986-8ABD-F5337193C31B}"/>
          </ac:spMkLst>
        </pc:spChg>
        <pc:spChg chg="mod">
          <ac:chgData name="Raymond Camden" userId="7f77d1fe9c69badb" providerId="LiveId" clId="{11AEE8CD-5473-4AC4-97E8-0F1B521DFBBD}" dt="2018-09-25T18:14:36.106" v="106" actId="20577"/>
          <ac:spMkLst>
            <pc:docMk/>
            <pc:sldMk cId="599903108" sldId="355"/>
            <ac:spMk id="3" creationId="{346ABC46-5386-4612-8B22-80C5FD7CB39C}"/>
          </ac:spMkLst>
        </pc:spChg>
        <pc:picChg chg="add mod">
          <ac:chgData name="Raymond Camden" userId="7f77d1fe9c69badb" providerId="LiveId" clId="{11AEE8CD-5473-4AC4-97E8-0F1B521DFBBD}" dt="2018-09-25T18:13:56.703" v="47" actId="1076"/>
          <ac:picMkLst>
            <pc:docMk/>
            <pc:sldMk cId="599903108" sldId="355"/>
            <ac:picMk id="4" creationId="{905E4724-5A03-4FE3-9AC5-75F3E5BA949C}"/>
          </ac:picMkLst>
        </pc:picChg>
      </pc:sldChg>
      <pc:sldChg chg="addSp modSp add modNotesTx">
        <pc:chgData name="Raymond Camden" userId="7f77d1fe9c69badb" providerId="LiveId" clId="{11AEE8CD-5473-4AC4-97E8-0F1B521DFBBD}" dt="2018-09-25T18:19:01.293" v="597" actId="20577"/>
        <pc:sldMkLst>
          <pc:docMk/>
          <pc:sldMk cId="1395394924" sldId="356"/>
        </pc:sldMkLst>
        <pc:spChg chg="mod">
          <ac:chgData name="Raymond Camden" userId="7f77d1fe9c69badb" providerId="LiveId" clId="{11AEE8CD-5473-4AC4-97E8-0F1B521DFBBD}" dt="2018-09-25T18:15:08.988" v="117" actId="20577"/>
          <ac:spMkLst>
            <pc:docMk/>
            <pc:sldMk cId="1395394924" sldId="356"/>
            <ac:spMk id="2" creationId="{4C011382-5FA8-4C60-9656-7138582066C9}"/>
          </ac:spMkLst>
        </pc:spChg>
        <pc:picChg chg="add mod">
          <ac:chgData name="Raymond Camden" userId="7f77d1fe9c69badb" providerId="LiveId" clId="{11AEE8CD-5473-4AC4-97E8-0F1B521DFBBD}" dt="2018-09-25T18:15:34.436" v="122" actId="1076"/>
          <ac:picMkLst>
            <pc:docMk/>
            <pc:sldMk cId="1395394924" sldId="356"/>
            <ac:picMk id="4" creationId="{77FE98C9-5057-45DE-B771-884CAE400A74}"/>
          </ac:picMkLst>
        </pc:picChg>
      </pc:sldChg>
      <pc:sldChg chg="addSp modSp add">
        <pc:chgData name="Raymond Camden" userId="7f77d1fe9c69badb" providerId="LiveId" clId="{11AEE8CD-5473-4AC4-97E8-0F1B521DFBBD}" dt="2018-09-25T18:25:20.350" v="601" actId="1076"/>
        <pc:sldMkLst>
          <pc:docMk/>
          <pc:sldMk cId="4165002566" sldId="357"/>
        </pc:sldMkLst>
        <pc:picChg chg="add mod">
          <ac:chgData name="Raymond Camden" userId="7f77d1fe9c69badb" providerId="LiveId" clId="{11AEE8CD-5473-4AC4-97E8-0F1B521DFBBD}" dt="2018-09-25T18:25:20.350" v="601" actId="1076"/>
          <ac:picMkLst>
            <pc:docMk/>
            <pc:sldMk cId="4165002566" sldId="357"/>
            <ac:picMk id="2" creationId="{D19954A4-9483-48E5-8D98-5CF90D95FDF9}"/>
          </ac:picMkLst>
        </pc:picChg>
      </pc:sldChg>
      <pc:sldChg chg="addSp add">
        <pc:chgData name="Raymond Camden" userId="7f77d1fe9c69badb" providerId="LiveId" clId="{11AEE8CD-5473-4AC4-97E8-0F1B521DFBBD}" dt="2018-09-25T18:26:59.242" v="603"/>
        <pc:sldMkLst>
          <pc:docMk/>
          <pc:sldMk cId="1637794014" sldId="358"/>
        </pc:sldMkLst>
        <pc:picChg chg="add">
          <ac:chgData name="Raymond Camden" userId="7f77d1fe9c69badb" providerId="LiveId" clId="{11AEE8CD-5473-4AC4-97E8-0F1B521DFBBD}" dt="2018-09-25T18:26:59.242" v="603"/>
          <ac:picMkLst>
            <pc:docMk/>
            <pc:sldMk cId="1637794014" sldId="358"/>
            <ac:picMk id="2" creationId="{BD40DC13-7EBE-403A-8B67-5374BA84324A}"/>
          </ac:picMkLst>
        </pc:picChg>
      </pc:sldChg>
      <pc:sldChg chg="addSp modSp add">
        <pc:chgData name="Raymond Camden" userId="7f77d1fe9c69badb" providerId="LiveId" clId="{11AEE8CD-5473-4AC4-97E8-0F1B521DFBBD}" dt="2018-09-25T18:27:33.604" v="607" actId="1076"/>
        <pc:sldMkLst>
          <pc:docMk/>
          <pc:sldMk cId="1910805401" sldId="359"/>
        </pc:sldMkLst>
        <pc:picChg chg="add mod">
          <ac:chgData name="Raymond Camden" userId="7f77d1fe9c69badb" providerId="LiveId" clId="{11AEE8CD-5473-4AC4-97E8-0F1B521DFBBD}" dt="2018-09-25T18:27:33.604" v="607" actId="1076"/>
          <ac:picMkLst>
            <pc:docMk/>
            <pc:sldMk cId="1910805401" sldId="359"/>
            <ac:picMk id="2" creationId="{28E75A5D-433E-4A47-8CF9-9903762CDA0F}"/>
          </ac:picMkLst>
        </pc:picChg>
      </pc:sldChg>
      <pc:sldChg chg="addSp modSp add">
        <pc:chgData name="Raymond Camden" userId="7f77d1fe9c69badb" providerId="LiveId" clId="{11AEE8CD-5473-4AC4-97E8-0F1B521DFBBD}" dt="2018-09-25T18:28:36.930" v="614" actId="1076"/>
        <pc:sldMkLst>
          <pc:docMk/>
          <pc:sldMk cId="653048054" sldId="360"/>
        </pc:sldMkLst>
        <pc:picChg chg="add mod">
          <ac:chgData name="Raymond Camden" userId="7f77d1fe9c69badb" providerId="LiveId" clId="{11AEE8CD-5473-4AC4-97E8-0F1B521DFBBD}" dt="2018-09-25T18:28:36.930" v="614" actId="1076"/>
          <ac:picMkLst>
            <pc:docMk/>
            <pc:sldMk cId="653048054" sldId="360"/>
            <ac:picMk id="2" creationId="{50E5F5E1-7308-439B-B55B-E9A487BA2AEF}"/>
          </ac:picMkLst>
        </pc:picChg>
      </pc:sldChg>
      <pc:sldChg chg="addSp modSp add">
        <pc:chgData name="Raymond Camden" userId="7f77d1fe9c69badb" providerId="LiveId" clId="{11AEE8CD-5473-4AC4-97E8-0F1B521DFBBD}" dt="2018-09-25T18:43:42.527" v="618" actId="1076"/>
        <pc:sldMkLst>
          <pc:docMk/>
          <pc:sldMk cId="1852664228" sldId="361"/>
        </pc:sldMkLst>
        <pc:picChg chg="add mod">
          <ac:chgData name="Raymond Camden" userId="7f77d1fe9c69badb" providerId="LiveId" clId="{11AEE8CD-5473-4AC4-97E8-0F1B521DFBBD}" dt="2018-09-25T18:43:42.527" v="618" actId="1076"/>
          <ac:picMkLst>
            <pc:docMk/>
            <pc:sldMk cId="1852664228" sldId="361"/>
            <ac:picMk id="2" creationId="{983B2718-CB11-4393-A2B6-CA8407DE19C1}"/>
          </ac:picMkLst>
        </pc:picChg>
      </pc:sldChg>
      <pc:sldChg chg="modSp add modAnim">
        <pc:chgData name="Raymond Camden" userId="7f77d1fe9c69badb" providerId="LiveId" clId="{11AEE8CD-5473-4AC4-97E8-0F1B521DFBBD}" dt="2018-09-25T18:47:03.391" v="850" actId="20577"/>
        <pc:sldMkLst>
          <pc:docMk/>
          <pc:sldMk cId="1477878295" sldId="362"/>
        </pc:sldMkLst>
        <pc:spChg chg="mod">
          <ac:chgData name="Raymond Camden" userId="7f77d1fe9c69badb" providerId="LiveId" clId="{11AEE8CD-5473-4AC4-97E8-0F1B521DFBBD}" dt="2018-09-25T18:44:31.982" v="630" actId="20577"/>
          <ac:spMkLst>
            <pc:docMk/>
            <pc:sldMk cId="1477878295" sldId="362"/>
            <ac:spMk id="2" creationId="{8B506EEB-9699-4483-995E-B0B45BA6A140}"/>
          </ac:spMkLst>
        </pc:spChg>
        <pc:spChg chg="mod">
          <ac:chgData name="Raymond Camden" userId="7f77d1fe9c69badb" providerId="LiveId" clId="{11AEE8CD-5473-4AC4-97E8-0F1B521DFBBD}" dt="2018-09-25T18:47:03.391" v="850" actId="20577"/>
          <ac:spMkLst>
            <pc:docMk/>
            <pc:sldMk cId="1477878295" sldId="362"/>
            <ac:spMk id="3" creationId="{93876157-37B9-4385-8D05-09376E6FACB9}"/>
          </ac:spMkLst>
        </pc:spChg>
      </pc:sldChg>
      <pc:sldChg chg="modSp add modNotesTx">
        <pc:chgData name="Raymond Camden" userId="7f77d1fe9c69badb" providerId="LiveId" clId="{11AEE8CD-5473-4AC4-97E8-0F1B521DFBBD}" dt="2018-09-25T18:55:26.843" v="1044" actId="20577"/>
        <pc:sldMkLst>
          <pc:docMk/>
          <pc:sldMk cId="1895434125" sldId="363"/>
        </pc:sldMkLst>
        <pc:spChg chg="mod">
          <ac:chgData name="Raymond Camden" userId="7f77d1fe9c69badb" providerId="LiveId" clId="{11AEE8CD-5473-4AC4-97E8-0F1B521DFBBD}" dt="2018-09-25T18:47:11.077" v="862" actId="20577"/>
          <ac:spMkLst>
            <pc:docMk/>
            <pc:sldMk cId="1895434125" sldId="363"/>
            <ac:spMk id="2" creationId="{B394ED09-DC0D-4422-8276-F06E6945E991}"/>
          </ac:spMkLst>
        </pc:spChg>
      </pc:sldChg>
      <pc:sldChg chg="addSp delSp modSp add modNotesTx">
        <pc:chgData name="Raymond Camden" userId="7f77d1fe9c69badb" providerId="LiveId" clId="{11AEE8CD-5473-4AC4-97E8-0F1B521DFBBD}" dt="2018-09-25T20:45:33.311" v="1111" actId="20577"/>
        <pc:sldMkLst>
          <pc:docMk/>
          <pc:sldMk cId="2645921967" sldId="364"/>
        </pc:sldMkLst>
        <pc:spChg chg="mod">
          <ac:chgData name="Raymond Camden" userId="7f77d1fe9c69badb" providerId="LiveId" clId="{11AEE8CD-5473-4AC4-97E8-0F1B521DFBBD}" dt="2018-09-25T20:33:33.850" v="1064" actId="20577"/>
          <ac:spMkLst>
            <pc:docMk/>
            <pc:sldMk cId="2645921967" sldId="364"/>
            <ac:spMk id="2" creationId="{CC24EE0F-8B96-4FAA-B9ED-FEC02B8339FB}"/>
          </ac:spMkLst>
        </pc:spChg>
        <pc:spChg chg="del">
          <ac:chgData name="Raymond Camden" userId="7f77d1fe9c69badb" providerId="LiveId" clId="{11AEE8CD-5473-4AC4-97E8-0F1B521DFBBD}" dt="2018-09-25T20:38:20.830" v="1065"/>
          <ac:spMkLst>
            <pc:docMk/>
            <pc:sldMk cId="2645921967" sldId="364"/>
            <ac:spMk id="3" creationId="{C14D14CD-687E-4073-A469-10BD2F10F017}"/>
          </ac:spMkLst>
        </pc:spChg>
        <pc:picChg chg="add mod">
          <ac:chgData name="Raymond Camden" userId="7f77d1fe9c69badb" providerId="LiveId" clId="{11AEE8CD-5473-4AC4-97E8-0F1B521DFBBD}" dt="2018-09-25T20:38:20.830" v="1065"/>
          <ac:picMkLst>
            <pc:docMk/>
            <pc:sldMk cId="2645921967" sldId="364"/>
            <ac:picMk id="5" creationId="{3C12EA9D-29E4-46DE-BC89-F805E8CED30C}"/>
          </ac:picMkLst>
        </pc:picChg>
      </pc:sldChg>
      <pc:sldChg chg="addSp delSp modSp add modNotesTx">
        <pc:chgData name="Raymond Camden" userId="7f77d1fe9c69badb" providerId="LiveId" clId="{11AEE8CD-5473-4AC4-97E8-0F1B521DFBBD}" dt="2018-09-25T20:47:20.512" v="1131" actId="20577"/>
        <pc:sldMkLst>
          <pc:docMk/>
          <pc:sldMk cId="2847920111" sldId="365"/>
        </pc:sldMkLst>
        <pc:spChg chg="mod">
          <ac:chgData name="Raymond Camden" userId="7f77d1fe9c69badb" providerId="LiveId" clId="{11AEE8CD-5473-4AC4-97E8-0F1B521DFBBD}" dt="2018-09-25T20:43:32.349" v="1091" actId="20577"/>
          <ac:spMkLst>
            <pc:docMk/>
            <pc:sldMk cId="2847920111" sldId="365"/>
            <ac:spMk id="2" creationId="{B8B5C36B-18B9-49FB-A66C-41420A86B15F}"/>
          </ac:spMkLst>
        </pc:spChg>
        <pc:spChg chg="del">
          <ac:chgData name="Raymond Camden" userId="7f77d1fe9c69badb" providerId="LiveId" clId="{11AEE8CD-5473-4AC4-97E8-0F1B521DFBBD}" dt="2018-09-25T20:43:34.546" v="1092"/>
          <ac:spMkLst>
            <pc:docMk/>
            <pc:sldMk cId="2847920111" sldId="365"/>
            <ac:spMk id="3" creationId="{2D8FB070-75A4-43EA-A634-BADB0285664E}"/>
          </ac:spMkLst>
        </pc:spChg>
        <pc:picChg chg="add mod">
          <ac:chgData name="Raymond Camden" userId="7f77d1fe9c69badb" providerId="LiveId" clId="{11AEE8CD-5473-4AC4-97E8-0F1B521DFBBD}" dt="2018-09-25T20:43:34.546" v="1092"/>
          <ac:picMkLst>
            <pc:docMk/>
            <pc:sldMk cId="2847920111" sldId="365"/>
            <ac:picMk id="5" creationId="{5EA326F3-95E7-469B-A3C9-F42C8111C572}"/>
          </ac:picMkLst>
        </pc:picChg>
      </pc:sldChg>
      <pc:sldChg chg="addSp delSp modSp add modNotesTx">
        <pc:chgData name="Raymond Camden" userId="7f77d1fe9c69badb" providerId="LiveId" clId="{11AEE8CD-5473-4AC4-97E8-0F1B521DFBBD}" dt="2018-09-26T19:07:08.283" v="1220" actId="20577"/>
        <pc:sldMkLst>
          <pc:docMk/>
          <pc:sldMk cId="2899202775" sldId="366"/>
        </pc:sldMkLst>
        <pc:spChg chg="mod">
          <ac:chgData name="Raymond Camden" userId="7f77d1fe9c69badb" providerId="LiveId" clId="{11AEE8CD-5473-4AC4-97E8-0F1B521DFBBD}" dt="2018-09-26T19:04:44.152" v="1150" actId="20577"/>
          <ac:spMkLst>
            <pc:docMk/>
            <pc:sldMk cId="2899202775" sldId="366"/>
            <ac:spMk id="2" creationId="{33BB612E-BFE0-4209-AF52-AFFC2152CDE1}"/>
          </ac:spMkLst>
        </pc:spChg>
        <pc:spChg chg="del">
          <ac:chgData name="Raymond Camden" userId="7f77d1fe9c69badb" providerId="LiveId" clId="{11AEE8CD-5473-4AC4-97E8-0F1B521DFBBD}" dt="2018-09-26T19:06:27.997" v="1151"/>
          <ac:spMkLst>
            <pc:docMk/>
            <pc:sldMk cId="2899202775" sldId="366"/>
            <ac:spMk id="3" creationId="{76EA6DB0-E88C-41CE-AA97-3885B376F730}"/>
          </ac:spMkLst>
        </pc:spChg>
        <pc:picChg chg="add mod">
          <ac:chgData name="Raymond Camden" userId="7f77d1fe9c69badb" providerId="LiveId" clId="{11AEE8CD-5473-4AC4-97E8-0F1B521DFBBD}" dt="2018-09-26T19:06:27.997" v="1151"/>
          <ac:picMkLst>
            <pc:docMk/>
            <pc:sldMk cId="2899202775" sldId="366"/>
            <ac:picMk id="5" creationId="{6FCF425C-8E80-49D5-B1AB-83E8843FDBC3}"/>
          </ac:picMkLst>
        </pc:picChg>
      </pc:sldChg>
      <pc:sldChg chg="addSp delSp modSp add modNotesTx">
        <pc:chgData name="Raymond Camden" userId="7f77d1fe9c69badb" providerId="LiveId" clId="{11AEE8CD-5473-4AC4-97E8-0F1B521DFBBD}" dt="2018-09-26T19:16:56.794" v="1270" actId="20577"/>
        <pc:sldMkLst>
          <pc:docMk/>
          <pc:sldMk cId="229501581" sldId="367"/>
        </pc:sldMkLst>
        <pc:spChg chg="mod">
          <ac:chgData name="Raymond Camden" userId="7f77d1fe9c69badb" providerId="LiveId" clId="{11AEE8CD-5473-4AC4-97E8-0F1B521DFBBD}" dt="2018-09-26T19:09:33.860" v="1238" actId="20577"/>
          <ac:spMkLst>
            <pc:docMk/>
            <pc:sldMk cId="229501581" sldId="367"/>
            <ac:spMk id="2" creationId="{ED994C8D-2479-463C-999A-2B0E8AEA7B29}"/>
          </ac:spMkLst>
        </pc:spChg>
        <pc:spChg chg="del">
          <ac:chgData name="Raymond Camden" userId="7f77d1fe9c69badb" providerId="LiveId" clId="{11AEE8CD-5473-4AC4-97E8-0F1B521DFBBD}" dt="2018-09-26T19:10:33.645" v="1239"/>
          <ac:spMkLst>
            <pc:docMk/>
            <pc:sldMk cId="229501581" sldId="367"/>
            <ac:spMk id="3" creationId="{04D5C3BE-AE86-49C2-A77C-7E174228D982}"/>
          </ac:spMkLst>
        </pc:spChg>
        <pc:spChg chg="add del mod">
          <ac:chgData name="Raymond Camden" userId="7f77d1fe9c69badb" providerId="LiveId" clId="{11AEE8CD-5473-4AC4-97E8-0F1B521DFBBD}" dt="2018-09-26T19:14:05.841" v="1241"/>
          <ac:spMkLst>
            <pc:docMk/>
            <pc:sldMk cId="229501581" sldId="367"/>
            <ac:spMk id="7" creationId="{BC2C7492-4A5A-4B96-A3BD-13E28BC9FD77}"/>
          </ac:spMkLst>
        </pc:spChg>
        <pc:picChg chg="add del mod">
          <ac:chgData name="Raymond Camden" userId="7f77d1fe9c69badb" providerId="LiveId" clId="{11AEE8CD-5473-4AC4-97E8-0F1B521DFBBD}" dt="2018-09-26T19:13:56.066" v="1240" actId="478"/>
          <ac:picMkLst>
            <pc:docMk/>
            <pc:sldMk cId="229501581" sldId="367"/>
            <ac:picMk id="5" creationId="{DBD7A5F4-F40E-4FDE-AEA7-BBE20D773B7F}"/>
          </ac:picMkLst>
        </pc:picChg>
        <pc:picChg chg="add mod">
          <ac:chgData name="Raymond Camden" userId="7f77d1fe9c69badb" providerId="LiveId" clId="{11AEE8CD-5473-4AC4-97E8-0F1B521DFBBD}" dt="2018-09-26T19:14:05.841" v="1241"/>
          <ac:picMkLst>
            <pc:docMk/>
            <pc:sldMk cId="229501581" sldId="367"/>
            <ac:picMk id="9" creationId="{21AD9F83-BDAE-4071-92F8-4EF592A9B70A}"/>
          </ac:picMkLst>
        </pc:picChg>
      </pc:sldChg>
      <pc:sldChg chg="modSp add modAnim">
        <pc:chgData name="Raymond Camden" userId="7f77d1fe9c69badb" providerId="LiveId" clId="{11AEE8CD-5473-4AC4-97E8-0F1B521DFBBD}" dt="2018-09-29T13:13:18.361" v="1540" actId="20577"/>
        <pc:sldMkLst>
          <pc:docMk/>
          <pc:sldMk cId="2863954929" sldId="368"/>
        </pc:sldMkLst>
        <pc:spChg chg="mod">
          <ac:chgData name="Raymond Camden" userId="7f77d1fe9c69badb" providerId="LiveId" clId="{11AEE8CD-5473-4AC4-97E8-0F1B521DFBBD}" dt="2018-09-26T19:21:11.063" v="1302" actId="20577"/>
          <ac:spMkLst>
            <pc:docMk/>
            <pc:sldMk cId="2863954929" sldId="368"/>
            <ac:spMk id="2" creationId="{9E21A081-FD24-4FAF-95C2-28CD4DB1B23B}"/>
          </ac:spMkLst>
        </pc:spChg>
        <pc:spChg chg="mod">
          <ac:chgData name="Raymond Camden" userId="7f77d1fe9c69badb" providerId="LiveId" clId="{11AEE8CD-5473-4AC4-97E8-0F1B521DFBBD}" dt="2018-09-29T13:13:18.361" v="1540" actId="20577"/>
          <ac:spMkLst>
            <pc:docMk/>
            <pc:sldMk cId="2863954929" sldId="368"/>
            <ac:spMk id="3" creationId="{A7B53947-17CE-4500-B23D-780651A9399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6BAC4-4940-4810-B2C2-E7D4E1B0F2B1}" type="datetimeFigureOut">
              <a:rPr lang="en-US" smtClean="0"/>
              <a:t>9/25/2018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66B0-9BD9-4478-B4CB-78F8500B6D66}" type="slidenum">
              <a:rPr lang="en-US" smtClean="0"/>
              <a:t>‹#›</a:t>
            </a:fld>
            <a:endParaRPr lang="en-US"/>
          </a:p>
        </p:txBody>
      </p:sp>
    </p:spTree>
    <p:extLst>
      <p:ext uri="{BB962C8B-B14F-4D97-AF65-F5344CB8AC3E}">
        <p14:creationId xmlns:p14="http://schemas.microsoft.com/office/powerpoint/2010/main" val="227013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D66B0-9BD9-4478-B4CB-78F8500B6D66}" type="slidenum">
              <a:rPr lang="en-US" smtClean="0"/>
              <a:t>1</a:t>
            </a:fld>
            <a:endParaRPr lang="en-US"/>
          </a:p>
        </p:txBody>
      </p:sp>
    </p:spTree>
    <p:extLst>
      <p:ext uri="{BB962C8B-B14F-4D97-AF65-F5344CB8AC3E}">
        <p14:creationId xmlns:p14="http://schemas.microsoft.com/office/powerpoint/2010/main" val="272215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Show list of files, </a:t>
            </a:r>
          </a:p>
          <a:p>
            <a:r>
              <a:rPr lang="en-US" dirty="0"/>
              <a:t>Show </a:t>
            </a:r>
            <a:r>
              <a:rPr lang="en-US" dirty="0" err="1"/>
              <a:t>ctrl+p</a:t>
            </a:r>
            <a:r>
              <a:rPr lang="en-US" dirty="0"/>
              <a:t> to search for </a:t>
            </a:r>
            <a:r>
              <a:rPr lang="en-US" dirty="0" err="1"/>
              <a:t>alexa</a:t>
            </a:r>
            <a:endParaRPr lang="en-US" dirty="0"/>
          </a:p>
          <a:p>
            <a:r>
              <a:rPr lang="en-US" dirty="0"/>
              <a:t>Open 2 files</a:t>
            </a:r>
          </a:p>
          <a:p>
            <a:r>
              <a:rPr lang="en-US" dirty="0"/>
              <a:t>Show code complete (</a:t>
            </a:r>
            <a:r>
              <a:rPr lang="en-US" dirty="0" err="1"/>
              <a:t>setTim</a:t>
            </a:r>
            <a:endParaRPr lang="en-US" dirty="0"/>
          </a:p>
          <a:p>
            <a:r>
              <a:rPr lang="en-US" dirty="0"/>
              <a:t>Note dirty indicator</a:t>
            </a:r>
          </a:p>
          <a:p>
            <a:r>
              <a:rPr lang="en-US" dirty="0"/>
              <a:t>Show link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runnin</a:t>
            </a:r>
            <a:r>
              <a:rPr lang="en-US"/>
              <a:t> and logs</a:t>
            </a:r>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36</a:t>
            </a:fld>
            <a:endParaRPr lang="en-US"/>
          </a:p>
        </p:txBody>
      </p:sp>
    </p:spTree>
    <p:extLst>
      <p:ext uri="{BB962C8B-B14F-4D97-AF65-F5344CB8AC3E}">
        <p14:creationId xmlns:p14="http://schemas.microsoft.com/office/powerpoint/2010/main" val="154604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Pearson_c2_basic</a:t>
            </a:r>
          </a:p>
        </p:txBody>
      </p:sp>
      <p:sp>
        <p:nvSpPr>
          <p:cNvPr id="4" name="Slide Number Placeholder 3"/>
          <p:cNvSpPr>
            <a:spLocks noGrp="1"/>
          </p:cNvSpPr>
          <p:nvPr>
            <p:ph type="sldNum" sz="quarter" idx="5"/>
          </p:nvPr>
        </p:nvSpPr>
        <p:spPr/>
        <p:txBody>
          <a:bodyPr/>
          <a:lstStyle/>
          <a:p>
            <a:fld id="{A8AD66B0-9BD9-4478-B4CB-78F8500B6D66}" type="slidenum">
              <a:rPr lang="en-US" smtClean="0"/>
              <a:t>37</a:t>
            </a:fld>
            <a:endParaRPr lang="en-US"/>
          </a:p>
        </p:txBody>
      </p:sp>
    </p:spTree>
    <p:extLst>
      <p:ext uri="{BB962C8B-B14F-4D97-AF65-F5344CB8AC3E}">
        <p14:creationId xmlns:p14="http://schemas.microsoft.com/office/powerpoint/2010/main" val="3028354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Pearson_c2_error.js</a:t>
            </a:r>
          </a:p>
        </p:txBody>
      </p:sp>
      <p:sp>
        <p:nvSpPr>
          <p:cNvPr id="4" name="Slide Number Placeholder 3"/>
          <p:cNvSpPr>
            <a:spLocks noGrp="1"/>
          </p:cNvSpPr>
          <p:nvPr>
            <p:ph type="sldNum" sz="quarter" idx="5"/>
          </p:nvPr>
        </p:nvSpPr>
        <p:spPr/>
        <p:txBody>
          <a:bodyPr/>
          <a:lstStyle/>
          <a:p>
            <a:fld id="{A8AD66B0-9BD9-4478-B4CB-78F8500B6D66}" type="slidenum">
              <a:rPr lang="en-US" smtClean="0"/>
              <a:t>38</a:t>
            </a:fld>
            <a:endParaRPr lang="en-US"/>
          </a:p>
        </p:txBody>
      </p:sp>
    </p:spTree>
    <p:extLst>
      <p:ext uri="{BB962C8B-B14F-4D97-AF65-F5344CB8AC3E}">
        <p14:creationId xmlns:p14="http://schemas.microsoft.com/office/powerpoint/2010/main" val="286984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typing ‘context’ in editor and how it prompts</a:t>
            </a:r>
          </a:p>
        </p:txBody>
      </p:sp>
      <p:sp>
        <p:nvSpPr>
          <p:cNvPr id="4" name="Slide Number Placeholder 3"/>
          <p:cNvSpPr>
            <a:spLocks noGrp="1"/>
          </p:cNvSpPr>
          <p:nvPr>
            <p:ph type="sldNum" sz="quarter" idx="5"/>
          </p:nvPr>
        </p:nvSpPr>
        <p:spPr/>
        <p:txBody>
          <a:bodyPr/>
          <a:lstStyle/>
          <a:p>
            <a:fld id="{A8AD66B0-9BD9-4478-B4CB-78F8500B6D66}" type="slidenum">
              <a:rPr lang="en-US" smtClean="0"/>
              <a:t>39</a:t>
            </a:fld>
            <a:endParaRPr lang="en-US"/>
          </a:p>
        </p:txBody>
      </p:sp>
    </p:spTree>
    <p:extLst>
      <p:ext uri="{BB962C8B-B14F-4D97-AF65-F5344CB8AC3E}">
        <p14:creationId xmlns:p14="http://schemas.microsoft.com/office/powerpoint/2010/main" val="34832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 obviously</a:t>
            </a:r>
          </a:p>
        </p:txBody>
      </p:sp>
      <p:sp>
        <p:nvSpPr>
          <p:cNvPr id="4" name="Slide Number Placeholder 3"/>
          <p:cNvSpPr>
            <a:spLocks noGrp="1"/>
          </p:cNvSpPr>
          <p:nvPr>
            <p:ph type="sldNum" sz="quarter" idx="5"/>
          </p:nvPr>
        </p:nvSpPr>
        <p:spPr/>
        <p:txBody>
          <a:bodyPr/>
          <a:lstStyle/>
          <a:p>
            <a:fld id="{A8AD66B0-9BD9-4478-B4CB-78F8500B6D66}" type="slidenum">
              <a:rPr lang="en-US" smtClean="0"/>
              <a:t>40</a:t>
            </a:fld>
            <a:endParaRPr lang="en-US"/>
          </a:p>
        </p:txBody>
      </p:sp>
    </p:spTree>
    <p:extLst>
      <p:ext uri="{BB962C8B-B14F-4D97-AF65-F5344CB8AC3E}">
        <p14:creationId xmlns:p14="http://schemas.microsoft.com/office/powerpoint/2010/main" val="5690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a:t>
            </a:fld>
            <a:endParaRPr lang="en-US"/>
          </a:p>
        </p:txBody>
      </p:sp>
    </p:spTree>
    <p:extLst>
      <p:ext uri="{BB962C8B-B14F-4D97-AF65-F5344CB8AC3E}">
        <p14:creationId xmlns:p14="http://schemas.microsoft.com/office/powerpoint/2010/main" val="229534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3</a:t>
            </a:fld>
            <a:endParaRPr lang="en-US"/>
          </a:p>
        </p:txBody>
      </p:sp>
    </p:spTree>
    <p:extLst>
      <p:ext uri="{BB962C8B-B14F-4D97-AF65-F5344CB8AC3E}">
        <p14:creationId xmlns:p14="http://schemas.microsoft.com/office/powerpoint/2010/main" val="39026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4</a:t>
            </a:fld>
            <a:endParaRPr lang="en-US"/>
          </a:p>
        </p:txBody>
      </p:sp>
    </p:spTree>
    <p:extLst>
      <p:ext uri="{BB962C8B-B14F-4D97-AF65-F5344CB8AC3E}">
        <p14:creationId xmlns:p14="http://schemas.microsoft.com/office/powerpoint/2010/main" val="379984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(now.sh) </a:t>
            </a:r>
          </a:p>
          <a:p>
            <a:r>
              <a:rPr lang="en-US" dirty="0" err="1"/>
              <a:t>Mlab</a:t>
            </a:r>
            <a:r>
              <a:rPr lang="en-US" dirty="0"/>
              <a:t> – although I still have to think about a sever address, auth, </a:t>
            </a:r>
            <a:r>
              <a:rPr lang="en-US" dirty="0" err="1"/>
              <a:t>etc</a:t>
            </a:r>
            <a:endParaRPr lang="en-US" dirty="0"/>
          </a:p>
          <a:p>
            <a:r>
              <a:rPr lang="en-US" dirty="0" err="1"/>
              <a:t>Netlify</a:t>
            </a:r>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a:t>
            </a:fld>
            <a:endParaRPr lang="en-US"/>
          </a:p>
        </p:txBody>
      </p:sp>
    </p:spTree>
    <p:extLst>
      <p:ext uri="{BB962C8B-B14F-4D97-AF65-F5344CB8AC3E}">
        <p14:creationId xmlns:p14="http://schemas.microsoft.com/office/powerpoint/2010/main" val="13138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 it may end up being somewhat gray. It works for you doing X, but not for another team doing the exact same thing</a:t>
            </a:r>
          </a:p>
          <a:p>
            <a:r>
              <a:rPr lang="en-US" dirty="0"/>
              <a:t>One thing to note is that it’s not like it’s loss time per se. You write your serverless function – that logic can be reused</a:t>
            </a:r>
          </a:p>
        </p:txBody>
      </p:sp>
      <p:sp>
        <p:nvSpPr>
          <p:cNvPr id="4" name="Slide Number Placeholder 3"/>
          <p:cNvSpPr>
            <a:spLocks noGrp="1"/>
          </p:cNvSpPr>
          <p:nvPr>
            <p:ph type="sldNum" sz="quarter" idx="5"/>
          </p:nvPr>
        </p:nvSpPr>
        <p:spPr/>
        <p:txBody>
          <a:bodyPr/>
          <a:lstStyle/>
          <a:p>
            <a:fld id="{A8AD66B0-9BD9-4478-B4CB-78F8500B6D66}" type="slidenum">
              <a:rPr lang="en-US" smtClean="0"/>
              <a:t>11</a:t>
            </a:fld>
            <a:endParaRPr lang="en-US"/>
          </a:p>
        </p:txBody>
      </p:sp>
    </p:spTree>
    <p:extLst>
      <p:ext uri="{BB962C8B-B14F-4D97-AF65-F5344CB8AC3E}">
        <p14:creationId xmlns:p14="http://schemas.microsoft.com/office/powerpoint/2010/main" val="287608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27</a:t>
            </a:fld>
            <a:endParaRPr lang="en-US"/>
          </a:p>
        </p:txBody>
      </p:sp>
    </p:spTree>
    <p:extLst>
      <p:ext uri="{BB962C8B-B14F-4D97-AF65-F5344CB8AC3E}">
        <p14:creationId xmlns:p14="http://schemas.microsoft.com/office/powerpoint/2010/main" val="375756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 one weird thing is that </a:t>
            </a:r>
            <a:r>
              <a:rPr lang="en-US" dirty="0" err="1"/>
              <a:t>Webtask</a:t>
            </a:r>
            <a:r>
              <a:rPr lang="en-US" dirty="0"/>
              <a:t> has a freaking cool online editor. But it’s not mentioned at all here. The CLI is great, you should install it too, but for this session we’re going to be focusing on the online editor to make things as easy as possible. But like I said – even though I love my editor and ALWAYS default to it, the online editor is good enough to make me break my own rule for it.</a:t>
            </a:r>
          </a:p>
          <a:p>
            <a:r>
              <a:rPr lang="en-US" dirty="0"/>
              <a:t>So how do you get there?</a:t>
            </a:r>
          </a:p>
        </p:txBody>
      </p:sp>
      <p:sp>
        <p:nvSpPr>
          <p:cNvPr id="4" name="Slide Number Placeholder 3"/>
          <p:cNvSpPr>
            <a:spLocks noGrp="1"/>
          </p:cNvSpPr>
          <p:nvPr>
            <p:ph type="sldNum" sz="quarter" idx="5"/>
          </p:nvPr>
        </p:nvSpPr>
        <p:spPr/>
        <p:txBody>
          <a:bodyPr/>
          <a:lstStyle/>
          <a:p>
            <a:fld id="{A8AD66B0-9BD9-4478-B4CB-78F8500B6D66}" type="slidenum">
              <a:rPr lang="en-US" smtClean="0"/>
              <a:t>29</a:t>
            </a:fld>
            <a:endParaRPr lang="en-US"/>
          </a:p>
        </p:txBody>
      </p:sp>
    </p:spTree>
    <p:extLst>
      <p:ext uri="{BB962C8B-B14F-4D97-AF65-F5344CB8AC3E}">
        <p14:creationId xmlns:p14="http://schemas.microsoft.com/office/powerpoint/2010/main" val="251606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30</a:t>
            </a:fld>
            <a:endParaRPr lang="en-US"/>
          </a:p>
        </p:txBody>
      </p:sp>
    </p:spTree>
    <p:extLst>
      <p:ext uri="{BB962C8B-B14F-4D97-AF65-F5344CB8AC3E}">
        <p14:creationId xmlns:p14="http://schemas.microsoft.com/office/powerpoint/2010/main" val="458068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itle Slide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Content (box)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5" name="Picture 4"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1"/>
            <a:ext cx="7556938"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2" name="Picture 1" descr="Content (blank_no bottom)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2" name="Picture 1" descr="Content (open)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9/25/2018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20A6-603E-4F1F-89B4-0CC202CF9D5C}"/>
              </a:ext>
            </a:extLst>
          </p:cNvPr>
          <p:cNvSpPr>
            <a:spLocks noGrp="1"/>
          </p:cNvSpPr>
          <p:nvPr>
            <p:ph type="title"/>
          </p:nvPr>
        </p:nvSpPr>
        <p:spPr/>
        <p:txBody>
          <a:bodyPr/>
          <a:lstStyle/>
          <a:p>
            <a:r>
              <a:rPr lang="en-US" dirty="0"/>
              <a:t>Contact + Source</a:t>
            </a:r>
          </a:p>
        </p:txBody>
      </p:sp>
      <p:sp>
        <p:nvSpPr>
          <p:cNvPr id="3" name="Content Placeholder 2">
            <a:extLst>
              <a:ext uri="{FF2B5EF4-FFF2-40B4-BE49-F238E27FC236}">
                <a16:creationId xmlns:a16="http://schemas.microsoft.com/office/drawing/2014/main" id="{D9EDB753-66AA-4CE8-8685-604567FF7938}"/>
              </a:ext>
            </a:extLst>
          </p:cNvPr>
          <p:cNvSpPr>
            <a:spLocks noGrp="1"/>
          </p:cNvSpPr>
          <p:nvPr>
            <p:ph idx="1"/>
          </p:nvPr>
        </p:nvSpPr>
        <p:spPr/>
        <p:txBody>
          <a:bodyPr/>
          <a:lstStyle/>
          <a:p>
            <a:r>
              <a:rPr lang="en-US" dirty="0"/>
              <a:t>Blog: www.raymondcamden.com</a:t>
            </a:r>
          </a:p>
          <a:p>
            <a:r>
              <a:rPr lang="en-US" dirty="0"/>
              <a:t>Email: raymondcamden@gmail.com</a:t>
            </a:r>
          </a:p>
          <a:p>
            <a:r>
              <a:rPr lang="en-US" dirty="0"/>
              <a:t>Twitter: raymondcamden</a:t>
            </a:r>
          </a:p>
          <a:p>
            <a:r>
              <a:rPr lang="en-US" dirty="0"/>
              <a:t>Source (slides + code): https://github.com/cfjedimaster/webtask-serverless-preso</a:t>
            </a:r>
          </a:p>
        </p:txBody>
      </p:sp>
    </p:spTree>
    <p:extLst>
      <p:ext uri="{BB962C8B-B14F-4D97-AF65-F5344CB8AC3E}">
        <p14:creationId xmlns:p14="http://schemas.microsoft.com/office/powerpoint/2010/main" val="3700336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0070-41BD-4913-8788-8D8516DF214E}"/>
              </a:ext>
            </a:extLst>
          </p:cNvPr>
          <p:cNvSpPr>
            <a:spLocks noGrp="1"/>
          </p:cNvSpPr>
          <p:nvPr>
            <p:ph type="title"/>
          </p:nvPr>
        </p:nvSpPr>
        <p:spPr/>
        <p:txBody>
          <a:bodyPr/>
          <a:lstStyle/>
          <a:p>
            <a:r>
              <a:rPr lang="en-US" dirty="0"/>
              <a:t>Where doesn’t it make sense…</a:t>
            </a:r>
          </a:p>
        </p:txBody>
      </p:sp>
      <p:sp>
        <p:nvSpPr>
          <p:cNvPr id="3" name="Content Placeholder 2">
            <a:extLst>
              <a:ext uri="{FF2B5EF4-FFF2-40B4-BE49-F238E27FC236}">
                <a16:creationId xmlns:a16="http://schemas.microsoft.com/office/drawing/2014/main" id="{F75BD123-56E7-4198-B0FC-02FD6FDA7EBE}"/>
              </a:ext>
            </a:extLst>
          </p:cNvPr>
          <p:cNvSpPr>
            <a:spLocks noGrp="1"/>
          </p:cNvSpPr>
          <p:nvPr>
            <p:ph idx="1"/>
          </p:nvPr>
        </p:nvSpPr>
        <p:spPr/>
        <p:txBody>
          <a:bodyPr/>
          <a:lstStyle/>
          <a:p>
            <a:r>
              <a:rPr lang="en-US" dirty="0"/>
              <a:t>You’re building a server!</a:t>
            </a:r>
          </a:p>
          <a:p>
            <a:r>
              <a:rPr lang="en-US" dirty="0"/>
              <a:t>You have near constant usage</a:t>
            </a:r>
          </a:p>
          <a:p>
            <a:r>
              <a:rPr lang="en-US" dirty="0"/>
              <a:t>You end up with huge “functions” thousands of lines long</a:t>
            </a:r>
          </a:p>
        </p:txBody>
      </p:sp>
    </p:spTree>
    <p:extLst>
      <p:ext uri="{BB962C8B-B14F-4D97-AF65-F5344CB8AC3E}">
        <p14:creationId xmlns:p14="http://schemas.microsoft.com/office/powerpoint/2010/main" val="6110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564-2139-427C-ABB0-F4C045A261BF}"/>
              </a:ext>
            </a:extLst>
          </p:cNvPr>
          <p:cNvSpPr>
            <a:spLocks noGrp="1"/>
          </p:cNvSpPr>
          <p:nvPr>
            <p:ph type="title"/>
          </p:nvPr>
        </p:nvSpPr>
        <p:spPr/>
        <p:txBody>
          <a:bodyPr/>
          <a:lstStyle/>
          <a:p>
            <a:r>
              <a:rPr lang="en-US" dirty="0"/>
              <a:t>“It Depends”</a:t>
            </a:r>
          </a:p>
        </p:txBody>
      </p:sp>
      <p:pic>
        <p:nvPicPr>
          <p:cNvPr id="5" name="Content Placeholder 4">
            <a:extLst>
              <a:ext uri="{FF2B5EF4-FFF2-40B4-BE49-F238E27FC236}">
                <a16:creationId xmlns:a16="http://schemas.microsoft.com/office/drawing/2014/main" id="{8CFE9514-FFD6-4C21-8B52-6B2C363FD18E}"/>
              </a:ext>
            </a:extLst>
          </p:cNvPr>
          <p:cNvPicPr>
            <a:picLocks noGrp="1" noChangeAspect="1"/>
          </p:cNvPicPr>
          <p:nvPr>
            <p:ph idx="1"/>
          </p:nvPr>
        </p:nvPicPr>
        <p:blipFill>
          <a:blip r:embed="rId3"/>
          <a:stretch>
            <a:fillRect/>
          </a:stretch>
        </p:blipFill>
        <p:spPr>
          <a:xfrm>
            <a:off x="3143250" y="814388"/>
            <a:ext cx="3548062" cy="3548062"/>
          </a:xfrm>
        </p:spPr>
      </p:pic>
    </p:spTree>
    <p:extLst>
      <p:ext uri="{BB962C8B-B14F-4D97-AF65-F5344CB8AC3E}">
        <p14:creationId xmlns:p14="http://schemas.microsoft.com/office/powerpoint/2010/main" val="238820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B2B5-C1AF-40D8-8CC3-3DBA14B8D60F}"/>
              </a:ext>
            </a:extLst>
          </p:cNvPr>
          <p:cNvSpPr>
            <a:spLocks noGrp="1"/>
          </p:cNvSpPr>
          <p:nvPr>
            <p:ph type="title"/>
          </p:nvPr>
        </p:nvSpPr>
        <p:spPr/>
        <p:txBody>
          <a:bodyPr/>
          <a:lstStyle/>
          <a:p>
            <a:r>
              <a:rPr lang="en-US" dirty="0"/>
              <a:t>An Example (This is what excites me!)</a:t>
            </a:r>
          </a:p>
        </p:txBody>
      </p:sp>
      <p:pic>
        <p:nvPicPr>
          <p:cNvPr id="8" name="Content Placeholder 7">
            <a:extLst>
              <a:ext uri="{FF2B5EF4-FFF2-40B4-BE49-F238E27FC236}">
                <a16:creationId xmlns:a16="http://schemas.microsoft.com/office/drawing/2014/main" id="{748E12E4-4AB6-408F-B26C-8E8107B7A59E}"/>
              </a:ext>
            </a:extLst>
          </p:cNvPr>
          <p:cNvPicPr>
            <a:picLocks noGrp="1" noChangeAspect="1"/>
          </p:cNvPicPr>
          <p:nvPr>
            <p:ph idx="1"/>
          </p:nvPr>
        </p:nvPicPr>
        <p:blipFill>
          <a:blip r:embed="rId2"/>
          <a:stretch>
            <a:fillRect/>
          </a:stretch>
        </p:blipFill>
        <p:spPr>
          <a:xfrm>
            <a:off x="2709179" y="814388"/>
            <a:ext cx="4416204" cy="3548062"/>
          </a:xfrm>
        </p:spPr>
      </p:pic>
    </p:spTree>
    <p:extLst>
      <p:ext uri="{BB962C8B-B14F-4D97-AF65-F5344CB8AC3E}">
        <p14:creationId xmlns:p14="http://schemas.microsoft.com/office/powerpoint/2010/main" val="319795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E621-553E-4E0E-9075-96C636FA0BA8}"/>
              </a:ext>
            </a:extLst>
          </p:cNvPr>
          <p:cNvSpPr>
            <a:spLocks noGrp="1"/>
          </p:cNvSpPr>
          <p:nvPr>
            <p:ph type="title"/>
          </p:nvPr>
        </p:nvSpPr>
        <p:spPr/>
        <p:txBody>
          <a:bodyPr/>
          <a:lstStyle/>
          <a:p>
            <a:r>
              <a:rPr lang="en-US" dirty="0"/>
              <a:t>An Example (Again – </a:t>
            </a:r>
            <a:r>
              <a:rPr lang="en-US" dirty="0" err="1"/>
              <a:t>kinda</a:t>
            </a:r>
            <a:r>
              <a:rPr lang="en-US" dirty="0"/>
              <a:t> fake!)</a:t>
            </a:r>
          </a:p>
        </p:txBody>
      </p:sp>
      <p:pic>
        <p:nvPicPr>
          <p:cNvPr id="5" name="Content Placeholder 4">
            <a:extLst>
              <a:ext uri="{FF2B5EF4-FFF2-40B4-BE49-F238E27FC236}">
                <a16:creationId xmlns:a16="http://schemas.microsoft.com/office/drawing/2014/main" id="{6BB40334-0B23-4AF1-B715-3F626F7AF3F8}"/>
              </a:ext>
            </a:extLst>
          </p:cNvPr>
          <p:cNvPicPr>
            <a:picLocks noGrp="1" noChangeAspect="1"/>
          </p:cNvPicPr>
          <p:nvPr>
            <p:ph idx="1"/>
          </p:nvPr>
        </p:nvPicPr>
        <p:blipFill>
          <a:blip r:embed="rId2"/>
          <a:stretch>
            <a:fillRect/>
          </a:stretch>
        </p:blipFill>
        <p:spPr>
          <a:xfrm>
            <a:off x="1147763" y="1635451"/>
            <a:ext cx="7539037" cy="1905936"/>
          </a:xfrm>
        </p:spPr>
      </p:pic>
    </p:spTree>
    <p:extLst>
      <p:ext uri="{BB962C8B-B14F-4D97-AF65-F5344CB8AC3E}">
        <p14:creationId xmlns:p14="http://schemas.microsoft.com/office/powerpoint/2010/main" val="48116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7B2-7F62-465D-B9DB-64D0381F6726}"/>
              </a:ext>
            </a:extLst>
          </p:cNvPr>
          <p:cNvPicPr>
            <a:picLocks noChangeAspect="1"/>
          </p:cNvPicPr>
          <p:nvPr/>
        </p:nvPicPr>
        <p:blipFill>
          <a:blip r:embed="rId2"/>
          <a:stretch>
            <a:fillRect/>
          </a:stretch>
        </p:blipFill>
        <p:spPr>
          <a:xfrm>
            <a:off x="1645422" y="1314441"/>
            <a:ext cx="5853155" cy="2514618"/>
          </a:xfrm>
          <a:prstGeom prst="rect">
            <a:avLst/>
          </a:prstGeom>
        </p:spPr>
      </p:pic>
    </p:spTree>
    <p:extLst>
      <p:ext uri="{BB962C8B-B14F-4D97-AF65-F5344CB8AC3E}">
        <p14:creationId xmlns:p14="http://schemas.microsoft.com/office/powerpoint/2010/main" val="55417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BD89-E53A-4C79-BA25-664622A9E485}"/>
              </a:ext>
            </a:extLst>
          </p:cNvPr>
          <p:cNvPicPr>
            <a:picLocks noChangeAspect="1"/>
          </p:cNvPicPr>
          <p:nvPr/>
        </p:nvPicPr>
        <p:blipFill>
          <a:blip r:embed="rId2"/>
          <a:stretch>
            <a:fillRect/>
          </a:stretch>
        </p:blipFill>
        <p:spPr>
          <a:xfrm>
            <a:off x="-38746" y="-21795"/>
            <a:ext cx="9373246" cy="5272451"/>
          </a:xfrm>
          <a:prstGeom prst="rect">
            <a:avLst/>
          </a:prstGeom>
        </p:spPr>
      </p:pic>
      <p:sp>
        <p:nvSpPr>
          <p:cNvPr id="6" name="TextBox 5">
            <a:extLst>
              <a:ext uri="{FF2B5EF4-FFF2-40B4-BE49-F238E27FC236}">
                <a16:creationId xmlns:a16="http://schemas.microsoft.com/office/drawing/2014/main" id="{48624F19-C896-4ABD-99A7-BA70FF09A88D}"/>
              </a:ext>
            </a:extLst>
          </p:cNvPr>
          <p:cNvSpPr txBox="1"/>
          <p:nvPr/>
        </p:nvSpPr>
        <p:spPr>
          <a:xfrm>
            <a:off x="56444" y="-79022"/>
            <a:ext cx="3672593" cy="1107996"/>
          </a:xfrm>
          <a:prstGeom prst="rect">
            <a:avLst/>
          </a:prstGeom>
          <a:noFill/>
        </p:spPr>
        <p:txBody>
          <a:bodyPr wrap="square" rtlCol="0">
            <a:spAutoFit/>
          </a:bodyPr>
          <a:lstStyle/>
          <a:p>
            <a:r>
              <a:rPr lang="en-US" sz="6600" dirty="0"/>
              <a:t>Options…</a:t>
            </a:r>
          </a:p>
        </p:txBody>
      </p:sp>
    </p:spTree>
    <p:extLst>
      <p:ext uri="{BB962C8B-B14F-4D97-AF65-F5344CB8AC3E}">
        <p14:creationId xmlns:p14="http://schemas.microsoft.com/office/powerpoint/2010/main" val="195460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86E1-4A8E-45D0-AA83-3D4BA3660D2B}"/>
              </a:ext>
            </a:extLst>
          </p:cNvPr>
          <p:cNvSpPr>
            <a:spLocks noGrp="1"/>
          </p:cNvSpPr>
          <p:nvPr>
            <p:ph type="title"/>
          </p:nvPr>
        </p:nvSpPr>
        <p:spPr/>
        <p:txBody>
          <a:bodyPr/>
          <a:lstStyle/>
          <a:p>
            <a:r>
              <a:rPr lang="en-US" dirty="0"/>
              <a:t>Apache </a:t>
            </a:r>
            <a:r>
              <a:rPr lang="en-US" dirty="0" err="1"/>
              <a:t>OpenWhisk</a:t>
            </a:r>
            <a:endParaRPr lang="en-US" dirty="0"/>
          </a:p>
        </p:txBody>
      </p:sp>
      <p:sp>
        <p:nvSpPr>
          <p:cNvPr id="3" name="Content Placeholder 2">
            <a:extLst>
              <a:ext uri="{FF2B5EF4-FFF2-40B4-BE49-F238E27FC236}">
                <a16:creationId xmlns:a16="http://schemas.microsoft.com/office/drawing/2014/main" id="{39037147-DDF5-4C4F-A7BB-AD9C74A3B4F5}"/>
              </a:ext>
            </a:extLst>
          </p:cNvPr>
          <p:cNvSpPr>
            <a:spLocks noGrp="1"/>
          </p:cNvSpPr>
          <p:nvPr>
            <p:ph idx="1"/>
          </p:nvPr>
        </p:nvSpPr>
        <p:spPr/>
        <p:txBody>
          <a:bodyPr/>
          <a:lstStyle/>
          <a:p>
            <a:r>
              <a:rPr lang="en-US" dirty="0"/>
              <a:t>Open source</a:t>
            </a:r>
          </a:p>
          <a:p>
            <a:r>
              <a:rPr lang="en-US" dirty="0"/>
              <a:t>Multi-language platform (Node, Swift, Java, Go, Scala, Python, PHP, Docker)</a:t>
            </a:r>
          </a:p>
          <a:p>
            <a:r>
              <a:rPr lang="en-US" dirty="0"/>
              <a:t>Significant supporters (Adobe, IBM, Red Hat, and more…)</a:t>
            </a:r>
          </a:p>
          <a:p>
            <a:r>
              <a:rPr lang="en-US" dirty="0"/>
              <a:t>openwhisk.apache.org</a:t>
            </a:r>
          </a:p>
        </p:txBody>
      </p:sp>
    </p:spTree>
    <p:extLst>
      <p:ext uri="{BB962C8B-B14F-4D97-AF65-F5344CB8AC3E}">
        <p14:creationId xmlns:p14="http://schemas.microsoft.com/office/powerpoint/2010/main" val="41655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C0B6-E47B-487E-9555-D405C8BB5F4F}"/>
              </a:ext>
            </a:extLst>
          </p:cNvPr>
          <p:cNvSpPr>
            <a:spLocks noGrp="1"/>
          </p:cNvSpPr>
          <p:nvPr>
            <p:ph type="title"/>
          </p:nvPr>
        </p:nvSpPr>
        <p:spPr/>
        <p:txBody>
          <a:bodyPr/>
          <a:lstStyle/>
          <a:p>
            <a:r>
              <a:rPr lang="en-US" dirty="0"/>
              <a:t>IBM Cloud Functions</a:t>
            </a:r>
          </a:p>
        </p:txBody>
      </p:sp>
      <p:sp>
        <p:nvSpPr>
          <p:cNvPr id="3" name="Content Placeholder 2">
            <a:extLst>
              <a:ext uri="{FF2B5EF4-FFF2-40B4-BE49-F238E27FC236}">
                <a16:creationId xmlns:a16="http://schemas.microsoft.com/office/drawing/2014/main" id="{04D354E1-0E5F-4133-B670-219C9A401FC5}"/>
              </a:ext>
            </a:extLst>
          </p:cNvPr>
          <p:cNvSpPr>
            <a:spLocks noGrp="1"/>
          </p:cNvSpPr>
          <p:nvPr>
            <p:ph idx="1"/>
          </p:nvPr>
        </p:nvSpPr>
        <p:spPr/>
        <p:txBody>
          <a:bodyPr/>
          <a:lstStyle/>
          <a:p>
            <a:r>
              <a:rPr lang="en-US" dirty="0"/>
              <a:t>Apache </a:t>
            </a:r>
            <a:r>
              <a:rPr lang="en-US" dirty="0" err="1"/>
              <a:t>OpenWhisk</a:t>
            </a:r>
            <a:endParaRPr lang="en-US" dirty="0"/>
          </a:p>
          <a:p>
            <a:r>
              <a:rPr lang="en-US" dirty="0"/>
              <a:t>UI for editing, monitoring, </a:t>
            </a:r>
            <a:r>
              <a:rPr lang="en-US" dirty="0" err="1"/>
              <a:t>etc</a:t>
            </a:r>
            <a:endParaRPr lang="en-US" dirty="0"/>
          </a:p>
          <a:p>
            <a:r>
              <a:rPr lang="en-US" dirty="0"/>
              <a:t>Visual composer for building complex serverless apps</a:t>
            </a:r>
          </a:p>
          <a:p>
            <a:r>
              <a:rPr lang="en-US" dirty="0"/>
              <a:t>https://console.bluemix.net/openwhisk/</a:t>
            </a:r>
          </a:p>
          <a:p>
            <a:r>
              <a:rPr lang="en-US" dirty="0"/>
              <a:t>https://www.raymondcamden.com/tags/openwhisk/</a:t>
            </a:r>
          </a:p>
        </p:txBody>
      </p:sp>
    </p:spTree>
    <p:extLst>
      <p:ext uri="{BB962C8B-B14F-4D97-AF65-F5344CB8AC3E}">
        <p14:creationId xmlns:p14="http://schemas.microsoft.com/office/powerpoint/2010/main" val="15069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EAE2-3E32-4CC5-8533-08BE828F662B}"/>
              </a:ext>
            </a:extLst>
          </p:cNvPr>
          <p:cNvSpPr>
            <a:spLocks noGrp="1"/>
          </p:cNvSpPr>
          <p:nvPr>
            <p:ph type="title"/>
          </p:nvPr>
        </p:nvSpPr>
        <p:spPr/>
        <p:txBody>
          <a:bodyPr/>
          <a:lstStyle/>
          <a:p>
            <a:r>
              <a:rPr lang="en-US" dirty="0" err="1"/>
              <a:t>OpenWhisk</a:t>
            </a:r>
            <a:r>
              <a:rPr lang="en-US" dirty="0"/>
              <a:t>/IBM Cloud Functions</a:t>
            </a:r>
          </a:p>
        </p:txBody>
      </p:sp>
      <p:sp>
        <p:nvSpPr>
          <p:cNvPr id="3" name="Content Placeholder 2">
            <a:extLst>
              <a:ext uri="{FF2B5EF4-FFF2-40B4-BE49-F238E27FC236}">
                <a16:creationId xmlns:a16="http://schemas.microsoft.com/office/drawing/2014/main" id="{A118AF91-AF21-4F0B-B773-E666E56693AB}"/>
              </a:ext>
            </a:extLst>
          </p:cNvPr>
          <p:cNvSpPr>
            <a:spLocks noGrp="1"/>
          </p:cNvSpPr>
          <p:nvPr>
            <p:ph idx="1"/>
          </p:nvPr>
        </p:nvSpPr>
        <p:spPr/>
        <p:txBody>
          <a:bodyPr/>
          <a:lstStyle/>
          <a:p>
            <a:r>
              <a:rPr lang="en-US" dirty="0"/>
              <a:t>Pros:</a:t>
            </a:r>
          </a:p>
          <a:p>
            <a:pPr lvl="1"/>
            <a:r>
              <a:rPr lang="en-US" dirty="0"/>
              <a:t>Relatively simple programming interface</a:t>
            </a:r>
          </a:p>
          <a:p>
            <a:pPr lvl="1"/>
            <a:r>
              <a:rPr lang="en-US" dirty="0"/>
              <a:t>Easy to get a URL</a:t>
            </a:r>
          </a:p>
          <a:p>
            <a:pPr lvl="1"/>
            <a:r>
              <a:rPr lang="en-US" dirty="0"/>
              <a:t>Free</a:t>
            </a:r>
          </a:p>
          <a:p>
            <a:r>
              <a:rPr lang="en-US" dirty="0"/>
              <a:t>Cons:</a:t>
            </a:r>
          </a:p>
          <a:p>
            <a:pPr lvl="1"/>
            <a:r>
              <a:rPr lang="en-US" dirty="0"/>
              <a:t>Initial setup is a bit of work</a:t>
            </a:r>
          </a:p>
        </p:txBody>
      </p:sp>
    </p:spTree>
    <p:extLst>
      <p:ext uri="{BB962C8B-B14F-4D97-AF65-F5344CB8AC3E}">
        <p14:creationId xmlns:p14="http://schemas.microsoft.com/office/powerpoint/2010/main" val="177663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8035-886E-43E9-9CD7-EB4F6071CF86}"/>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6A428B2-01C7-4FA0-B40F-C0028AF5CC17}"/>
              </a:ext>
            </a:extLst>
          </p:cNvPr>
          <p:cNvSpPr>
            <a:spLocks noGrp="1"/>
          </p:cNvSpPr>
          <p:nvPr>
            <p:ph idx="1"/>
          </p:nvPr>
        </p:nvSpPr>
        <p:spPr/>
        <p:txBody>
          <a:bodyPr/>
          <a:lstStyle/>
          <a:p>
            <a:r>
              <a:rPr lang="en-US" dirty="0"/>
              <a:t>Part of Azure</a:t>
            </a:r>
          </a:p>
          <a:p>
            <a:r>
              <a:rPr lang="en-US" dirty="0"/>
              <a:t>Feature rich</a:t>
            </a:r>
          </a:p>
          <a:p>
            <a:r>
              <a:rPr lang="en-US" dirty="0"/>
              <a:t>Multi-language: JavaScript, C#, F#, JavaScript</a:t>
            </a:r>
          </a:p>
          <a:p>
            <a:pPr lvl="1"/>
            <a:r>
              <a:rPr lang="en-US" dirty="0"/>
              <a:t>Experimental: Bat, Python, </a:t>
            </a:r>
            <a:r>
              <a:rPr lang="en-US" dirty="0" err="1"/>
              <a:t>PowerSHell</a:t>
            </a:r>
            <a:r>
              <a:rPr lang="en-US" dirty="0"/>
              <a:t>, TypeScript</a:t>
            </a:r>
          </a:p>
          <a:p>
            <a:r>
              <a:rPr lang="en-US" dirty="0"/>
              <a:t>UI for editing, CLI too (somewhat awkward)</a:t>
            </a:r>
          </a:p>
          <a:p>
            <a:r>
              <a:rPr lang="en-US" dirty="0"/>
              <a:t>https://azure.microsoft.com/en-us/services/functions/</a:t>
            </a:r>
          </a:p>
          <a:p>
            <a:r>
              <a:rPr lang="en-US" dirty="0"/>
              <a:t>https://www.raymondcamden.com/tags/azure/</a:t>
            </a:r>
          </a:p>
        </p:txBody>
      </p:sp>
    </p:spTree>
    <p:extLst>
      <p:ext uri="{BB962C8B-B14F-4D97-AF65-F5344CB8AC3E}">
        <p14:creationId xmlns:p14="http://schemas.microsoft.com/office/powerpoint/2010/main" val="39664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1 – Defining Serverless</a:t>
            </a:r>
          </a:p>
        </p:txBody>
      </p:sp>
    </p:spTree>
    <p:extLst>
      <p:ext uri="{BB962C8B-B14F-4D97-AF65-F5344CB8AC3E}">
        <p14:creationId xmlns:p14="http://schemas.microsoft.com/office/powerpoint/2010/main" val="1306282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232D-58F8-471B-BF01-874A0DB27451}"/>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5CC17C9-C5B7-4131-8AE2-D3A84C60C8EA}"/>
              </a:ext>
            </a:extLst>
          </p:cNvPr>
          <p:cNvSpPr>
            <a:spLocks noGrp="1"/>
          </p:cNvSpPr>
          <p:nvPr>
            <p:ph idx="1"/>
          </p:nvPr>
        </p:nvSpPr>
        <p:spPr/>
        <p:txBody>
          <a:bodyPr/>
          <a:lstStyle/>
          <a:p>
            <a:r>
              <a:rPr lang="en-US" dirty="0"/>
              <a:t>Pros</a:t>
            </a:r>
          </a:p>
          <a:p>
            <a:pPr lvl="1"/>
            <a:r>
              <a:rPr lang="en-US" dirty="0"/>
              <a:t>Good integration with Azure itself</a:t>
            </a:r>
          </a:p>
          <a:p>
            <a:pPr lvl="1"/>
            <a:r>
              <a:rPr lang="en-US" dirty="0"/>
              <a:t>Good Visual Studio Code integration</a:t>
            </a:r>
          </a:p>
          <a:p>
            <a:r>
              <a:rPr lang="en-US" dirty="0"/>
              <a:t>Cons</a:t>
            </a:r>
          </a:p>
          <a:p>
            <a:pPr lvl="1"/>
            <a:r>
              <a:rPr lang="en-US" dirty="0"/>
              <a:t>A bit tricky to setup locally</a:t>
            </a:r>
          </a:p>
          <a:p>
            <a:pPr lvl="1"/>
            <a:r>
              <a:rPr lang="en-US" dirty="0"/>
              <a:t>Not 100% free to test</a:t>
            </a:r>
          </a:p>
        </p:txBody>
      </p:sp>
    </p:spTree>
    <p:extLst>
      <p:ext uri="{BB962C8B-B14F-4D97-AF65-F5344CB8AC3E}">
        <p14:creationId xmlns:p14="http://schemas.microsoft.com/office/powerpoint/2010/main" val="32860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55B-8A16-46A4-AB95-3CDCA0F91A50}"/>
              </a:ext>
            </a:extLst>
          </p:cNvPr>
          <p:cNvSpPr>
            <a:spLocks noGrp="1"/>
          </p:cNvSpPr>
          <p:nvPr>
            <p:ph type="title"/>
          </p:nvPr>
        </p:nvSpPr>
        <p:spPr/>
        <p:txBody>
          <a:bodyPr/>
          <a:lstStyle/>
          <a:p>
            <a:r>
              <a:rPr lang="en-US" dirty="0"/>
              <a:t>Google Cloud Functions</a:t>
            </a:r>
          </a:p>
        </p:txBody>
      </p:sp>
      <p:sp>
        <p:nvSpPr>
          <p:cNvPr id="3" name="Content Placeholder 2">
            <a:extLst>
              <a:ext uri="{FF2B5EF4-FFF2-40B4-BE49-F238E27FC236}">
                <a16:creationId xmlns:a16="http://schemas.microsoft.com/office/drawing/2014/main" id="{2109BA63-7644-4BEB-BA66-0D807E1CE564}"/>
              </a:ext>
            </a:extLst>
          </p:cNvPr>
          <p:cNvSpPr>
            <a:spLocks noGrp="1"/>
          </p:cNvSpPr>
          <p:nvPr>
            <p:ph idx="1"/>
          </p:nvPr>
        </p:nvSpPr>
        <p:spPr/>
        <p:txBody>
          <a:bodyPr/>
          <a:lstStyle/>
          <a:p>
            <a:r>
              <a:rPr lang="en-US" dirty="0"/>
              <a:t>Part of Google Cloud</a:t>
            </a:r>
          </a:p>
          <a:p>
            <a:r>
              <a:rPr lang="en-US" dirty="0"/>
              <a:t>Node 6, 8, Python</a:t>
            </a:r>
          </a:p>
          <a:p>
            <a:r>
              <a:rPr lang="en-US" dirty="0"/>
              <a:t>Online console and CLI</a:t>
            </a:r>
          </a:p>
          <a:p>
            <a:r>
              <a:rPr lang="en-US" dirty="0"/>
              <a:t>https://cloud.google.com/functions/</a:t>
            </a:r>
          </a:p>
        </p:txBody>
      </p:sp>
    </p:spTree>
    <p:extLst>
      <p:ext uri="{BB962C8B-B14F-4D97-AF65-F5344CB8AC3E}">
        <p14:creationId xmlns:p14="http://schemas.microsoft.com/office/powerpoint/2010/main" val="63706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6FB-37DF-4AD5-BED2-84FE9CE58378}"/>
              </a:ext>
            </a:extLst>
          </p:cNvPr>
          <p:cNvSpPr>
            <a:spLocks noGrp="1"/>
          </p:cNvSpPr>
          <p:nvPr>
            <p:ph type="title"/>
          </p:nvPr>
        </p:nvSpPr>
        <p:spPr/>
        <p:txBody>
          <a:bodyPr/>
          <a:lstStyle/>
          <a:p>
            <a:r>
              <a:rPr lang="en-US" dirty="0"/>
              <a:t>Amazon Lambda</a:t>
            </a:r>
          </a:p>
        </p:txBody>
      </p:sp>
      <p:sp>
        <p:nvSpPr>
          <p:cNvPr id="3" name="Content Placeholder 2">
            <a:extLst>
              <a:ext uri="{FF2B5EF4-FFF2-40B4-BE49-F238E27FC236}">
                <a16:creationId xmlns:a16="http://schemas.microsoft.com/office/drawing/2014/main" id="{32E63B46-FB7A-4A60-88AC-666FF3C1159F}"/>
              </a:ext>
            </a:extLst>
          </p:cNvPr>
          <p:cNvSpPr>
            <a:spLocks noGrp="1"/>
          </p:cNvSpPr>
          <p:nvPr>
            <p:ph idx="1"/>
          </p:nvPr>
        </p:nvSpPr>
        <p:spPr/>
        <p:txBody>
          <a:bodyPr/>
          <a:lstStyle/>
          <a:p>
            <a:r>
              <a:rPr lang="en-US" dirty="0"/>
              <a:t>I bet you’ve heard of this one…</a:t>
            </a:r>
          </a:p>
          <a:p>
            <a:r>
              <a:rPr lang="en-US" dirty="0"/>
              <a:t>Incredibly powerful</a:t>
            </a:r>
          </a:p>
          <a:p>
            <a:r>
              <a:rPr lang="en-US" dirty="0"/>
              <a:t>Incredibly complex</a:t>
            </a:r>
          </a:p>
          <a:p>
            <a:r>
              <a:rPr lang="en-US" dirty="0"/>
              <a:t>https://aws.amazon.com/lambda/</a:t>
            </a:r>
          </a:p>
        </p:txBody>
      </p:sp>
    </p:spTree>
    <p:extLst>
      <p:ext uri="{BB962C8B-B14F-4D97-AF65-F5344CB8AC3E}">
        <p14:creationId xmlns:p14="http://schemas.microsoft.com/office/powerpoint/2010/main" val="24087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73BC-9B0A-442F-92D8-83C0B3E7C0C0}"/>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D7FD78EA-1547-4FF9-A7BD-2F82E188D5FE}"/>
              </a:ext>
            </a:extLst>
          </p:cNvPr>
          <p:cNvSpPr>
            <a:spLocks noGrp="1"/>
          </p:cNvSpPr>
          <p:nvPr>
            <p:ph idx="1"/>
          </p:nvPr>
        </p:nvSpPr>
        <p:spPr/>
        <p:txBody>
          <a:bodyPr/>
          <a:lstStyle/>
          <a:p>
            <a:r>
              <a:rPr lang="en-US" dirty="0"/>
              <a:t>Not another option!</a:t>
            </a:r>
          </a:p>
          <a:p>
            <a:r>
              <a:rPr lang="en-US" dirty="0"/>
              <a:t>A framework on top of serverless called… Serverless</a:t>
            </a:r>
          </a:p>
          <a:p>
            <a:r>
              <a:rPr lang="en-US" dirty="0"/>
              <a:t>CLI for scaffolding, deploying, testing</a:t>
            </a:r>
          </a:p>
          <a:p>
            <a:r>
              <a:rPr lang="en-US" dirty="0" err="1"/>
              <a:t>Yaml</a:t>
            </a:r>
            <a:r>
              <a:rPr lang="en-US" dirty="0"/>
              <a:t> file for configuration, deployment, </a:t>
            </a:r>
            <a:r>
              <a:rPr lang="en-US" dirty="0" err="1"/>
              <a:t>etc</a:t>
            </a:r>
            <a:endParaRPr lang="en-US" dirty="0"/>
          </a:p>
          <a:p>
            <a:r>
              <a:rPr lang="en-US" dirty="0"/>
              <a:t>https://serverless.com</a:t>
            </a:r>
          </a:p>
        </p:txBody>
      </p:sp>
    </p:spTree>
    <p:extLst>
      <p:ext uri="{BB962C8B-B14F-4D97-AF65-F5344CB8AC3E}">
        <p14:creationId xmlns:p14="http://schemas.microsoft.com/office/powerpoint/2010/main" val="16567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A01A-216E-46E8-9F0A-395105F3B8C4}"/>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0126C444-64EA-48A9-A19C-68242F463E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70E6FB-3418-455D-A7D8-4B81513F9E93}"/>
              </a:ext>
            </a:extLst>
          </p:cNvPr>
          <p:cNvPicPr>
            <a:picLocks noChangeAspect="1"/>
          </p:cNvPicPr>
          <p:nvPr/>
        </p:nvPicPr>
        <p:blipFill>
          <a:blip r:embed="rId2"/>
          <a:stretch>
            <a:fillRect/>
          </a:stretch>
        </p:blipFill>
        <p:spPr>
          <a:xfrm>
            <a:off x="2355840" y="713308"/>
            <a:ext cx="4557776" cy="3716883"/>
          </a:xfrm>
          <a:prstGeom prst="rect">
            <a:avLst/>
          </a:prstGeom>
        </p:spPr>
      </p:pic>
    </p:spTree>
    <p:extLst>
      <p:ext uri="{BB962C8B-B14F-4D97-AF65-F5344CB8AC3E}">
        <p14:creationId xmlns:p14="http://schemas.microsoft.com/office/powerpoint/2010/main" val="352924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E72C-69AC-453A-BE0F-0D4FD695C5C1}"/>
              </a:ext>
            </a:extLst>
          </p:cNvPr>
          <p:cNvSpPr>
            <a:spLocks noGrp="1"/>
          </p:cNvSpPr>
          <p:nvPr>
            <p:ph type="title"/>
          </p:nvPr>
        </p:nvSpPr>
        <p:spPr/>
        <p:txBody>
          <a:bodyPr/>
          <a:lstStyle/>
          <a:p>
            <a:r>
              <a:rPr lang="en-US" dirty="0" err="1"/>
              <a:t>Webtask</a:t>
            </a:r>
            <a:r>
              <a:rPr lang="en-US" dirty="0"/>
              <a:t>!</a:t>
            </a:r>
          </a:p>
        </p:txBody>
      </p:sp>
      <p:sp>
        <p:nvSpPr>
          <p:cNvPr id="3" name="Content Placeholder 2">
            <a:extLst>
              <a:ext uri="{FF2B5EF4-FFF2-40B4-BE49-F238E27FC236}">
                <a16:creationId xmlns:a16="http://schemas.microsoft.com/office/drawing/2014/main" id="{EE39B98B-60B8-44C1-BC0F-E97C6AFD50DE}"/>
              </a:ext>
            </a:extLst>
          </p:cNvPr>
          <p:cNvSpPr>
            <a:spLocks noGrp="1"/>
          </p:cNvSpPr>
          <p:nvPr>
            <p:ph idx="1"/>
          </p:nvPr>
        </p:nvSpPr>
        <p:spPr/>
        <p:txBody>
          <a:bodyPr/>
          <a:lstStyle/>
          <a:p>
            <a:r>
              <a:rPr lang="en-US" dirty="0"/>
              <a:t>Next section! ;)</a:t>
            </a:r>
          </a:p>
        </p:txBody>
      </p:sp>
    </p:spTree>
    <p:extLst>
      <p:ext uri="{BB962C8B-B14F-4D97-AF65-F5344CB8AC3E}">
        <p14:creationId xmlns:p14="http://schemas.microsoft.com/office/powerpoint/2010/main" val="27631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02621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2 – Using </a:t>
            </a:r>
            <a:r>
              <a:rPr lang="en-US" dirty="0" err="1"/>
              <a:t>Webtask</a:t>
            </a:r>
            <a:endParaRPr lang="en-US" dirty="0"/>
          </a:p>
        </p:txBody>
      </p:sp>
    </p:spTree>
    <p:extLst>
      <p:ext uri="{BB962C8B-B14F-4D97-AF65-F5344CB8AC3E}">
        <p14:creationId xmlns:p14="http://schemas.microsoft.com/office/powerpoint/2010/main" val="283334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29FE-A597-4986-8ABD-F5337193C31B}"/>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346ABC46-5386-4612-8B22-80C5FD7CB39C}"/>
              </a:ext>
            </a:extLst>
          </p:cNvPr>
          <p:cNvSpPr>
            <a:spLocks noGrp="1"/>
          </p:cNvSpPr>
          <p:nvPr>
            <p:ph idx="1"/>
          </p:nvPr>
        </p:nvSpPr>
        <p:spPr>
          <a:xfrm>
            <a:off x="1147379" y="814771"/>
            <a:ext cx="3557418" cy="3547021"/>
          </a:xfrm>
        </p:spPr>
        <p:txBody>
          <a:bodyPr/>
          <a:lstStyle/>
          <a:p>
            <a:r>
              <a:rPr lang="en-US" dirty="0"/>
              <a:t>No credit card!</a:t>
            </a:r>
          </a:p>
          <a:p>
            <a:r>
              <a:rPr lang="en-US" dirty="0"/>
              <a:t>Login options: Facebook, Google, GitHub, and Microsoft </a:t>
            </a:r>
          </a:p>
        </p:txBody>
      </p:sp>
      <p:pic>
        <p:nvPicPr>
          <p:cNvPr id="4" name="Picture 3">
            <a:extLst>
              <a:ext uri="{FF2B5EF4-FFF2-40B4-BE49-F238E27FC236}">
                <a16:creationId xmlns:a16="http://schemas.microsoft.com/office/drawing/2014/main" id="{905E4724-5A03-4FE3-9AC5-75F3E5BA949C}"/>
              </a:ext>
            </a:extLst>
          </p:cNvPr>
          <p:cNvPicPr>
            <a:picLocks noChangeAspect="1"/>
          </p:cNvPicPr>
          <p:nvPr/>
        </p:nvPicPr>
        <p:blipFill>
          <a:blip r:embed="rId2"/>
          <a:stretch>
            <a:fillRect/>
          </a:stretch>
        </p:blipFill>
        <p:spPr>
          <a:xfrm>
            <a:off x="4742737" y="971270"/>
            <a:ext cx="4046343" cy="3136416"/>
          </a:xfrm>
          <a:prstGeom prst="rect">
            <a:avLst/>
          </a:prstGeom>
        </p:spPr>
      </p:pic>
    </p:spTree>
    <p:extLst>
      <p:ext uri="{BB962C8B-B14F-4D97-AF65-F5344CB8AC3E}">
        <p14:creationId xmlns:p14="http://schemas.microsoft.com/office/powerpoint/2010/main" val="59990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1382-5FA8-4C60-9656-7138582066C9}"/>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765BE0F5-B66B-4B2A-8A59-57FA8144B25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7FE98C9-5057-45DE-B771-884CAE400A74}"/>
              </a:ext>
            </a:extLst>
          </p:cNvPr>
          <p:cNvPicPr>
            <a:picLocks noChangeAspect="1"/>
          </p:cNvPicPr>
          <p:nvPr/>
        </p:nvPicPr>
        <p:blipFill>
          <a:blip r:embed="rId3"/>
          <a:stretch>
            <a:fillRect/>
          </a:stretch>
        </p:blipFill>
        <p:spPr>
          <a:xfrm>
            <a:off x="2041640" y="715497"/>
            <a:ext cx="5060719" cy="3745567"/>
          </a:xfrm>
          <a:prstGeom prst="rect">
            <a:avLst/>
          </a:prstGeom>
        </p:spPr>
      </p:pic>
    </p:spTree>
    <p:extLst>
      <p:ext uri="{BB962C8B-B14F-4D97-AF65-F5344CB8AC3E}">
        <p14:creationId xmlns:p14="http://schemas.microsoft.com/office/powerpoint/2010/main" val="139539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r>
              <a:rPr lang="en-US" dirty="0"/>
              <a:t>A term very much in flux!</a:t>
            </a:r>
          </a:p>
          <a:p>
            <a:r>
              <a:rPr lang="en-US" dirty="0"/>
              <a:t>A simpler, more effective way to build functionality</a:t>
            </a:r>
          </a:p>
        </p:txBody>
      </p:sp>
    </p:spTree>
    <p:extLst>
      <p:ext uri="{BB962C8B-B14F-4D97-AF65-F5344CB8AC3E}">
        <p14:creationId xmlns:p14="http://schemas.microsoft.com/office/powerpoint/2010/main" val="220975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954A4-9483-48E5-8D98-5CF90D95FDF9}"/>
              </a:ext>
            </a:extLst>
          </p:cNvPr>
          <p:cNvPicPr>
            <a:picLocks noChangeAspect="1"/>
          </p:cNvPicPr>
          <p:nvPr/>
        </p:nvPicPr>
        <p:blipFill>
          <a:blip r:embed="rId3"/>
          <a:stretch>
            <a:fillRect/>
          </a:stretch>
        </p:blipFill>
        <p:spPr>
          <a:xfrm>
            <a:off x="225754" y="1100818"/>
            <a:ext cx="8692491" cy="2941864"/>
          </a:xfrm>
          <a:prstGeom prst="rect">
            <a:avLst/>
          </a:prstGeom>
        </p:spPr>
      </p:pic>
    </p:spTree>
    <p:extLst>
      <p:ext uri="{BB962C8B-B14F-4D97-AF65-F5344CB8AC3E}">
        <p14:creationId xmlns:p14="http://schemas.microsoft.com/office/powerpoint/2010/main" val="416500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0DC13-7EBE-403A-8B67-5374BA84324A}"/>
              </a:ext>
            </a:extLst>
          </p:cNvPr>
          <p:cNvPicPr>
            <a:picLocks noChangeAspect="1"/>
          </p:cNvPicPr>
          <p:nvPr/>
        </p:nvPicPr>
        <p:blipFill>
          <a:blip r:embed="rId2"/>
          <a:stretch>
            <a:fillRect/>
          </a:stretch>
        </p:blipFill>
        <p:spPr>
          <a:xfrm>
            <a:off x="2331227" y="357171"/>
            <a:ext cx="4481545" cy="4429157"/>
          </a:xfrm>
          <a:prstGeom prst="rect">
            <a:avLst/>
          </a:prstGeom>
        </p:spPr>
      </p:pic>
    </p:spTree>
    <p:extLst>
      <p:ext uri="{BB962C8B-B14F-4D97-AF65-F5344CB8AC3E}">
        <p14:creationId xmlns:p14="http://schemas.microsoft.com/office/powerpoint/2010/main" val="1637794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75A5D-433E-4A47-8CF9-9903762CDA0F}"/>
              </a:ext>
            </a:extLst>
          </p:cNvPr>
          <p:cNvPicPr>
            <a:picLocks noChangeAspect="1"/>
          </p:cNvPicPr>
          <p:nvPr/>
        </p:nvPicPr>
        <p:blipFill>
          <a:blip r:embed="rId2"/>
          <a:stretch>
            <a:fillRect/>
          </a:stretch>
        </p:blipFill>
        <p:spPr>
          <a:xfrm>
            <a:off x="2245409" y="372760"/>
            <a:ext cx="4653182" cy="4397980"/>
          </a:xfrm>
          <a:prstGeom prst="rect">
            <a:avLst/>
          </a:prstGeom>
        </p:spPr>
      </p:pic>
    </p:spTree>
    <p:extLst>
      <p:ext uri="{BB962C8B-B14F-4D97-AF65-F5344CB8AC3E}">
        <p14:creationId xmlns:p14="http://schemas.microsoft.com/office/powerpoint/2010/main" val="191080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E5F5E1-7308-439B-B55B-E9A487BA2AEF}"/>
              </a:ext>
            </a:extLst>
          </p:cNvPr>
          <p:cNvPicPr>
            <a:picLocks noChangeAspect="1"/>
          </p:cNvPicPr>
          <p:nvPr/>
        </p:nvPicPr>
        <p:blipFill>
          <a:blip r:embed="rId2"/>
          <a:stretch>
            <a:fillRect/>
          </a:stretch>
        </p:blipFill>
        <p:spPr>
          <a:xfrm>
            <a:off x="111486" y="1028225"/>
            <a:ext cx="8921027" cy="3018309"/>
          </a:xfrm>
          <a:prstGeom prst="rect">
            <a:avLst/>
          </a:prstGeom>
        </p:spPr>
      </p:pic>
    </p:spTree>
    <p:extLst>
      <p:ext uri="{BB962C8B-B14F-4D97-AF65-F5344CB8AC3E}">
        <p14:creationId xmlns:p14="http://schemas.microsoft.com/office/powerpoint/2010/main" val="653048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B2718-CB11-4393-A2B6-CA8407DE19C1}"/>
              </a:ext>
            </a:extLst>
          </p:cNvPr>
          <p:cNvPicPr>
            <a:picLocks noChangeAspect="1"/>
          </p:cNvPicPr>
          <p:nvPr/>
        </p:nvPicPr>
        <p:blipFill>
          <a:blip r:embed="rId2"/>
          <a:stretch>
            <a:fillRect/>
          </a:stretch>
        </p:blipFill>
        <p:spPr>
          <a:xfrm>
            <a:off x="419223" y="1850884"/>
            <a:ext cx="8305553" cy="1441732"/>
          </a:xfrm>
          <a:prstGeom prst="rect">
            <a:avLst/>
          </a:prstGeom>
        </p:spPr>
      </p:pic>
    </p:spTree>
    <p:extLst>
      <p:ext uri="{BB962C8B-B14F-4D97-AF65-F5344CB8AC3E}">
        <p14:creationId xmlns:p14="http://schemas.microsoft.com/office/powerpoint/2010/main" val="185266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6EEB-9699-4483-995E-B0B45BA6A140}"/>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93876157-37B9-4385-8D05-09376E6FACB9}"/>
              </a:ext>
            </a:extLst>
          </p:cNvPr>
          <p:cNvSpPr>
            <a:spLocks noGrp="1"/>
          </p:cNvSpPr>
          <p:nvPr>
            <p:ph idx="1"/>
          </p:nvPr>
        </p:nvSpPr>
        <p:spPr/>
        <p:txBody>
          <a:bodyPr/>
          <a:lstStyle/>
          <a:p>
            <a:r>
              <a:rPr lang="en-US" dirty="0"/>
              <a:t>https://webtask.io/make</a:t>
            </a:r>
          </a:p>
          <a:p>
            <a:r>
              <a:rPr lang="en-US" dirty="0"/>
              <a:t>List your files (and search)</a:t>
            </a:r>
          </a:p>
          <a:p>
            <a:r>
              <a:rPr lang="en-US" dirty="0"/>
              <a:t>Make new files (and delete stinky old ones)</a:t>
            </a:r>
          </a:p>
          <a:p>
            <a:r>
              <a:rPr lang="en-US" dirty="0"/>
              <a:t>Open files (duh), edit, full screen</a:t>
            </a:r>
          </a:p>
          <a:p>
            <a:r>
              <a:rPr lang="en-US" dirty="0"/>
              <a:t>Syntax highlighting, </a:t>
            </a:r>
            <a:r>
              <a:rPr lang="en-US" dirty="0" err="1"/>
              <a:t>ESLint</a:t>
            </a:r>
            <a:r>
              <a:rPr lang="en-US" dirty="0"/>
              <a:t>, Prettier</a:t>
            </a:r>
          </a:p>
          <a:p>
            <a:r>
              <a:rPr lang="en-US" dirty="0"/>
              <a:t>Dark theme!</a:t>
            </a:r>
          </a:p>
          <a:p>
            <a:r>
              <a:rPr lang="en-US" dirty="0"/>
              <a:t>Oh, and a full testing environment</a:t>
            </a:r>
          </a:p>
        </p:txBody>
      </p:sp>
    </p:spTree>
    <p:extLst>
      <p:ext uri="{BB962C8B-B14F-4D97-AF65-F5344CB8AC3E}">
        <p14:creationId xmlns:p14="http://schemas.microsoft.com/office/powerpoint/2010/main" val="147787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ED09-DC0D-4422-8276-F06E6945E991}"/>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F535674F-C725-4361-9946-E6F7CE16CF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434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EE0F-8B96-4FAA-B9ED-FEC02B8339FB}"/>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3C12EA9D-29E4-46DE-BC89-F805E8CED30C}"/>
              </a:ext>
            </a:extLst>
          </p:cNvPr>
          <p:cNvPicPr>
            <a:picLocks noGrp="1" noChangeAspect="1"/>
          </p:cNvPicPr>
          <p:nvPr>
            <p:ph idx="1"/>
          </p:nvPr>
        </p:nvPicPr>
        <p:blipFill>
          <a:blip r:embed="rId3"/>
          <a:stretch>
            <a:fillRect/>
          </a:stretch>
        </p:blipFill>
        <p:spPr>
          <a:xfrm>
            <a:off x="1147763" y="1298181"/>
            <a:ext cx="7539037" cy="2580475"/>
          </a:xfrm>
        </p:spPr>
      </p:pic>
    </p:spTree>
    <p:extLst>
      <p:ext uri="{BB962C8B-B14F-4D97-AF65-F5344CB8AC3E}">
        <p14:creationId xmlns:p14="http://schemas.microsoft.com/office/powerpoint/2010/main" val="264592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C36B-18B9-49FB-A66C-41420A86B15F}"/>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5EA326F3-95E7-469B-A3C9-F42C8111C572}"/>
              </a:ext>
            </a:extLst>
          </p:cNvPr>
          <p:cNvPicPr>
            <a:picLocks noGrp="1" noChangeAspect="1"/>
          </p:cNvPicPr>
          <p:nvPr>
            <p:ph idx="1"/>
          </p:nvPr>
        </p:nvPicPr>
        <p:blipFill>
          <a:blip r:embed="rId3"/>
          <a:stretch>
            <a:fillRect/>
          </a:stretch>
        </p:blipFill>
        <p:spPr>
          <a:xfrm>
            <a:off x="1653941" y="814388"/>
            <a:ext cx="6526681" cy="3548062"/>
          </a:xfrm>
        </p:spPr>
      </p:pic>
    </p:spTree>
    <p:extLst>
      <p:ext uri="{BB962C8B-B14F-4D97-AF65-F5344CB8AC3E}">
        <p14:creationId xmlns:p14="http://schemas.microsoft.com/office/powerpoint/2010/main" val="2847920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12E-BFE0-4209-AF52-AFFC2152CDE1}"/>
              </a:ext>
            </a:extLst>
          </p:cNvPr>
          <p:cNvSpPr>
            <a:spLocks noGrp="1"/>
          </p:cNvSpPr>
          <p:nvPr>
            <p:ph type="title"/>
          </p:nvPr>
        </p:nvSpPr>
        <p:spPr/>
        <p:txBody>
          <a:bodyPr/>
          <a:lstStyle/>
          <a:p>
            <a:r>
              <a:rPr lang="en-US" dirty="0"/>
              <a:t>Context Form</a:t>
            </a:r>
          </a:p>
        </p:txBody>
      </p:sp>
      <p:pic>
        <p:nvPicPr>
          <p:cNvPr id="5" name="Content Placeholder 4">
            <a:extLst>
              <a:ext uri="{FF2B5EF4-FFF2-40B4-BE49-F238E27FC236}">
                <a16:creationId xmlns:a16="http://schemas.microsoft.com/office/drawing/2014/main" id="{6FCF425C-8E80-49D5-B1AB-83E8843FDBC3}"/>
              </a:ext>
            </a:extLst>
          </p:cNvPr>
          <p:cNvPicPr>
            <a:picLocks noGrp="1" noChangeAspect="1"/>
          </p:cNvPicPr>
          <p:nvPr>
            <p:ph idx="1"/>
          </p:nvPr>
        </p:nvPicPr>
        <p:blipFill>
          <a:blip r:embed="rId3"/>
          <a:stretch>
            <a:fillRect/>
          </a:stretch>
        </p:blipFill>
        <p:spPr>
          <a:xfrm>
            <a:off x="1147763" y="1451580"/>
            <a:ext cx="7539037" cy="2273677"/>
          </a:xfrm>
        </p:spPr>
      </p:pic>
    </p:spTree>
    <p:extLst>
      <p:ext uri="{BB962C8B-B14F-4D97-AF65-F5344CB8AC3E}">
        <p14:creationId xmlns:p14="http://schemas.microsoft.com/office/powerpoint/2010/main" val="289920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pPr marL="0" indent="0">
              <a:buNone/>
            </a:pPr>
            <a:r>
              <a:rPr lang="en-US" sz="2000" dirty="0"/>
              <a:t>“Serverless computing refers to a model where the existence of servers is </a:t>
            </a:r>
            <a:r>
              <a:rPr lang="en-US" sz="2000" b="1" dirty="0"/>
              <a:t>simply hidden from developers</a:t>
            </a:r>
            <a:r>
              <a:rPr lang="en-US" sz="2000" dirty="0"/>
              <a:t>. I.e. that even though servers still exist </a:t>
            </a:r>
            <a:r>
              <a:rPr lang="en-US" sz="2000" b="1" dirty="0"/>
              <a:t>developers are relieved</a:t>
            </a:r>
            <a:r>
              <a:rPr lang="en-US" sz="2000" dirty="0"/>
              <a:t> from the need to care about their operation. </a:t>
            </a:r>
            <a:r>
              <a:rPr lang="en-US" sz="2000" b="1" dirty="0"/>
              <a:t>They are relieved</a:t>
            </a:r>
            <a:r>
              <a:rPr lang="en-US" sz="2000" dirty="0"/>
              <a:t> from the need to worry about low-level infrastructural and operational details such as scalability, high-availability, infrastructure-security, and so forth.”</a:t>
            </a:r>
          </a:p>
          <a:p>
            <a:pPr marL="0" indent="0">
              <a:buNone/>
            </a:pPr>
            <a:endParaRPr lang="en-US" dirty="0"/>
          </a:p>
          <a:p>
            <a:pPr marL="0" indent="0">
              <a:buNone/>
            </a:pPr>
            <a:r>
              <a:rPr lang="en-US" dirty="0"/>
              <a:t>Credit: https://developer.ibm.com/openwhisk/what-is-serverless-computing/</a:t>
            </a:r>
          </a:p>
          <a:p>
            <a:pPr marL="0" indent="0">
              <a:buNone/>
            </a:pPr>
            <a:endParaRPr lang="en-US" dirty="0"/>
          </a:p>
        </p:txBody>
      </p:sp>
    </p:spTree>
    <p:extLst>
      <p:ext uri="{BB962C8B-B14F-4D97-AF65-F5344CB8AC3E}">
        <p14:creationId xmlns:p14="http://schemas.microsoft.com/office/powerpoint/2010/main" val="315400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4C8D-2479-463C-999A-2B0E8AEA7B29}"/>
              </a:ext>
            </a:extLst>
          </p:cNvPr>
          <p:cNvSpPr>
            <a:spLocks noGrp="1"/>
          </p:cNvSpPr>
          <p:nvPr>
            <p:ph type="title"/>
          </p:nvPr>
        </p:nvSpPr>
        <p:spPr/>
        <p:txBody>
          <a:bodyPr/>
          <a:lstStyle/>
          <a:p>
            <a:r>
              <a:rPr lang="en-US" dirty="0"/>
              <a:t>Full HTTP Control</a:t>
            </a:r>
          </a:p>
        </p:txBody>
      </p:sp>
      <p:pic>
        <p:nvPicPr>
          <p:cNvPr id="9" name="Content Placeholder 8">
            <a:extLst>
              <a:ext uri="{FF2B5EF4-FFF2-40B4-BE49-F238E27FC236}">
                <a16:creationId xmlns:a16="http://schemas.microsoft.com/office/drawing/2014/main" id="{21AD9F83-BDAE-4071-92F8-4EF592A9B70A}"/>
              </a:ext>
            </a:extLst>
          </p:cNvPr>
          <p:cNvPicPr>
            <a:picLocks noGrp="1" noChangeAspect="1"/>
          </p:cNvPicPr>
          <p:nvPr>
            <p:ph idx="1"/>
          </p:nvPr>
        </p:nvPicPr>
        <p:blipFill>
          <a:blip r:embed="rId3"/>
          <a:stretch>
            <a:fillRect/>
          </a:stretch>
        </p:blipFill>
        <p:spPr>
          <a:xfrm>
            <a:off x="1147763" y="1445801"/>
            <a:ext cx="7539037" cy="2285235"/>
          </a:xfrm>
        </p:spPr>
      </p:pic>
    </p:spTree>
    <p:extLst>
      <p:ext uri="{BB962C8B-B14F-4D97-AF65-F5344CB8AC3E}">
        <p14:creationId xmlns:p14="http://schemas.microsoft.com/office/powerpoint/2010/main" val="229501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 Pig Latin</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Translate an English word to Pig Latin</a:t>
            </a:r>
          </a:p>
          <a:p>
            <a:r>
              <a:rPr lang="en-US" dirty="0"/>
              <a:t>Take first consonant, moves it to the end, and adds “ay”. Or if the word begins with a vowel, add “way” to the end</a:t>
            </a:r>
          </a:p>
          <a:p>
            <a:r>
              <a:rPr lang="en-US" dirty="0"/>
              <a:t>https://forum.freecodecamp.org/t/freecodecamp-algorithm-challenge-guide-pig-latin/16039</a:t>
            </a:r>
          </a:p>
          <a:p>
            <a:r>
              <a:rPr lang="en-US" dirty="0"/>
              <a:t>Create a front end (jQuery, Vue, vanilla JS, anything)</a:t>
            </a:r>
          </a:p>
          <a:p>
            <a:endParaRPr lang="en-US" dirty="0"/>
          </a:p>
        </p:txBody>
      </p:sp>
    </p:spTree>
    <p:extLst>
      <p:ext uri="{BB962C8B-B14F-4D97-AF65-F5344CB8AC3E}">
        <p14:creationId xmlns:p14="http://schemas.microsoft.com/office/powerpoint/2010/main" val="28639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57E6-49E7-42F3-9F18-5503433E4B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813E2D16-03B5-4301-A7D2-2B0935597668}"/>
              </a:ext>
            </a:extLst>
          </p:cNvPr>
          <p:cNvSpPr>
            <a:spLocks noGrp="1"/>
          </p:cNvSpPr>
          <p:nvPr>
            <p:ph idx="1"/>
          </p:nvPr>
        </p:nvSpPr>
        <p:spPr/>
        <p:txBody>
          <a:bodyPr/>
          <a:lstStyle/>
          <a:p>
            <a:r>
              <a:rPr lang="en-US" dirty="0"/>
              <a:t>Node PaaS services</a:t>
            </a:r>
          </a:p>
          <a:p>
            <a:r>
              <a:rPr lang="en-US" dirty="0"/>
              <a:t>Database as a Service</a:t>
            </a:r>
          </a:p>
          <a:p>
            <a:r>
              <a:rPr lang="en-US" dirty="0"/>
              <a:t>Static site services</a:t>
            </a:r>
          </a:p>
        </p:txBody>
      </p:sp>
    </p:spTree>
    <p:extLst>
      <p:ext uri="{BB962C8B-B14F-4D97-AF65-F5344CB8AC3E}">
        <p14:creationId xmlns:p14="http://schemas.microsoft.com/office/powerpoint/2010/main" val="25883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8502-0CC1-4F68-AE84-72C02E4ECB8B}"/>
              </a:ext>
            </a:extLst>
          </p:cNvPr>
          <p:cNvSpPr>
            <a:spLocks noGrp="1"/>
          </p:cNvSpPr>
          <p:nvPr>
            <p:ph type="title"/>
          </p:nvPr>
        </p:nvSpPr>
        <p:spPr/>
        <p:txBody>
          <a:bodyPr/>
          <a:lstStyle/>
          <a:p>
            <a:r>
              <a:rPr lang="en-US" dirty="0"/>
              <a:t>“Function as a Service”</a:t>
            </a:r>
          </a:p>
        </p:txBody>
      </p:sp>
      <p:sp>
        <p:nvSpPr>
          <p:cNvPr id="3" name="Content Placeholder 2">
            <a:extLst>
              <a:ext uri="{FF2B5EF4-FFF2-40B4-BE49-F238E27FC236}">
                <a16:creationId xmlns:a16="http://schemas.microsoft.com/office/drawing/2014/main" id="{DD3D204B-7120-40FF-8CC9-8C98E8BB3693}"/>
              </a:ext>
            </a:extLst>
          </p:cNvPr>
          <p:cNvSpPr>
            <a:spLocks noGrp="1"/>
          </p:cNvSpPr>
          <p:nvPr>
            <p:ph idx="1"/>
          </p:nvPr>
        </p:nvSpPr>
        <p:spPr/>
        <p:txBody>
          <a:bodyPr/>
          <a:lstStyle/>
          <a:p>
            <a:r>
              <a:rPr lang="en-US" dirty="0"/>
              <a:t>I write a function and it does one thing</a:t>
            </a:r>
          </a:p>
          <a:p>
            <a:r>
              <a:rPr lang="en-US" dirty="0"/>
              <a:t>The actual hosting of the function, the making it available, is handled by the service</a:t>
            </a:r>
          </a:p>
          <a:p>
            <a:r>
              <a:rPr lang="en-US" dirty="0"/>
              <a:t>I call my function</a:t>
            </a:r>
          </a:p>
          <a:p>
            <a:r>
              <a:rPr lang="en-US" dirty="0"/>
              <a:t>“Details”</a:t>
            </a:r>
          </a:p>
          <a:p>
            <a:endParaRPr lang="en-US" dirty="0"/>
          </a:p>
        </p:txBody>
      </p:sp>
    </p:spTree>
    <p:extLst>
      <p:ext uri="{BB962C8B-B14F-4D97-AF65-F5344CB8AC3E}">
        <p14:creationId xmlns:p14="http://schemas.microsoft.com/office/powerpoint/2010/main" val="77490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E60A-A4D5-4EEC-B10E-21622F8698B3}"/>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47C75604-5460-4E17-AF7B-1C006E1F07DE}"/>
              </a:ext>
            </a:extLst>
          </p:cNvPr>
          <p:cNvSpPr>
            <a:spLocks noGrp="1"/>
          </p:cNvSpPr>
          <p:nvPr>
            <p:ph idx="1"/>
          </p:nvPr>
        </p:nvSpPr>
        <p:spPr/>
        <p:txBody>
          <a:bodyPr/>
          <a:lstStyle/>
          <a:p>
            <a:r>
              <a:rPr lang="en-US" dirty="0"/>
              <a:t>Small, atomic services</a:t>
            </a:r>
          </a:p>
          <a:p>
            <a:r>
              <a:rPr lang="en-US" dirty="0"/>
              <a:t>Composition (typically)</a:t>
            </a:r>
          </a:p>
          <a:p>
            <a:r>
              <a:rPr lang="en-US" dirty="0"/>
              <a:t>Cheaper costs (pay when used)</a:t>
            </a:r>
          </a:p>
        </p:txBody>
      </p:sp>
    </p:spTree>
    <p:extLst>
      <p:ext uri="{BB962C8B-B14F-4D97-AF65-F5344CB8AC3E}">
        <p14:creationId xmlns:p14="http://schemas.microsoft.com/office/powerpoint/2010/main" val="3677696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31F0-A72E-445E-82E6-302B12CAF262}"/>
              </a:ext>
            </a:extLst>
          </p:cNvPr>
          <p:cNvSpPr>
            <a:spLocks noGrp="1"/>
          </p:cNvSpPr>
          <p:nvPr>
            <p:ph type="title"/>
          </p:nvPr>
        </p:nvSpPr>
        <p:spPr/>
        <p:txBody>
          <a:bodyPr/>
          <a:lstStyle/>
          <a:p>
            <a:r>
              <a:rPr lang="en-US" dirty="0"/>
              <a:t>What it isn’t…</a:t>
            </a:r>
          </a:p>
        </p:txBody>
      </p:sp>
      <p:sp>
        <p:nvSpPr>
          <p:cNvPr id="3" name="Content Placeholder 2">
            <a:extLst>
              <a:ext uri="{FF2B5EF4-FFF2-40B4-BE49-F238E27FC236}">
                <a16:creationId xmlns:a16="http://schemas.microsoft.com/office/drawing/2014/main" id="{F9B4AB3D-709C-4D3F-AC38-A4AE161D3823}"/>
              </a:ext>
            </a:extLst>
          </p:cNvPr>
          <p:cNvSpPr>
            <a:spLocks noGrp="1"/>
          </p:cNvSpPr>
          <p:nvPr>
            <p:ph idx="1"/>
          </p:nvPr>
        </p:nvSpPr>
        <p:spPr/>
        <p:txBody>
          <a:bodyPr/>
          <a:lstStyle/>
          <a:p>
            <a:r>
              <a:rPr lang="en-US" dirty="0"/>
              <a:t>The answer to everything!</a:t>
            </a:r>
          </a:p>
          <a:p>
            <a:r>
              <a:rPr lang="en-US" dirty="0"/>
              <a:t>Easier (always)</a:t>
            </a:r>
          </a:p>
          <a:p>
            <a:r>
              <a:rPr lang="en-US" dirty="0"/>
              <a:t>Cheaper (always)</a:t>
            </a:r>
          </a:p>
        </p:txBody>
      </p:sp>
    </p:spTree>
    <p:extLst>
      <p:ext uri="{BB962C8B-B14F-4D97-AF65-F5344CB8AC3E}">
        <p14:creationId xmlns:p14="http://schemas.microsoft.com/office/powerpoint/2010/main" val="37136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BAB-AC9F-4EFD-ADC7-14BDFD22B356}"/>
              </a:ext>
            </a:extLst>
          </p:cNvPr>
          <p:cNvSpPr>
            <a:spLocks noGrp="1"/>
          </p:cNvSpPr>
          <p:nvPr>
            <p:ph type="title"/>
          </p:nvPr>
        </p:nvSpPr>
        <p:spPr/>
        <p:txBody>
          <a:bodyPr/>
          <a:lstStyle/>
          <a:p>
            <a:r>
              <a:rPr lang="en-US" dirty="0"/>
              <a:t>Where does this make sense?</a:t>
            </a:r>
          </a:p>
        </p:txBody>
      </p:sp>
      <p:sp>
        <p:nvSpPr>
          <p:cNvPr id="3" name="Content Placeholder 2">
            <a:extLst>
              <a:ext uri="{FF2B5EF4-FFF2-40B4-BE49-F238E27FC236}">
                <a16:creationId xmlns:a16="http://schemas.microsoft.com/office/drawing/2014/main" id="{24EAF963-2441-495A-9700-CB9A7D53A1B7}"/>
              </a:ext>
            </a:extLst>
          </p:cNvPr>
          <p:cNvSpPr>
            <a:spLocks noGrp="1"/>
          </p:cNvSpPr>
          <p:nvPr>
            <p:ph idx="1"/>
          </p:nvPr>
        </p:nvSpPr>
        <p:spPr/>
        <p:txBody>
          <a:bodyPr/>
          <a:lstStyle/>
          <a:p>
            <a:r>
              <a:rPr lang="en-US" dirty="0"/>
              <a:t>You’re building simple, small services that do one thing</a:t>
            </a:r>
          </a:p>
          <a:p>
            <a:r>
              <a:rPr lang="en-US" dirty="0"/>
              <a:t>Usage isn’t 24/7</a:t>
            </a:r>
          </a:p>
          <a:p>
            <a:r>
              <a:rPr lang="en-US" dirty="0"/>
              <a:t>Fine grained details aren’t important</a:t>
            </a:r>
          </a:p>
        </p:txBody>
      </p:sp>
    </p:spTree>
    <p:extLst>
      <p:ext uri="{BB962C8B-B14F-4D97-AF65-F5344CB8AC3E}">
        <p14:creationId xmlns:p14="http://schemas.microsoft.com/office/powerpoint/2010/main" val="29437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12891</TotalTime>
  <Words>1213</Words>
  <Application>Microsoft Office PowerPoint</Application>
  <PresentationFormat>On-screen Show (16:9)</PresentationFormat>
  <Paragraphs>159</Paragraphs>
  <Slides>41</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Calibri</vt:lpstr>
      <vt:lpstr>Standard_LiveLessons_2017</vt:lpstr>
      <vt:lpstr>Contact + Source</vt:lpstr>
      <vt:lpstr>Serverless with Webtask</vt:lpstr>
      <vt:lpstr>What it is…</vt:lpstr>
      <vt:lpstr>What it is…</vt:lpstr>
      <vt:lpstr>What it is…</vt:lpstr>
      <vt:lpstr>“Function as a Service”</vt:lpstr>
      <vt:lpstr>What you get…</vt:lpstr>
      <vt:lpstr>What it isn’t…</vt:lpstr>
      <vt:lpstr>Where does this make sense?</vt:lpstr>
      <vt:lpstr>Where doesn’t it make sense…</vt:lpstr>
      <vt:lpstr>“It Depends”</vt:lpstr>
      <vt:lpstr>An Example (This is what excites me!)</vt:lpstr>
      <vt:lpstr>An Example (Again – kinda fake!)</vt:lpstr>
      <vt:lpstr>PowerPoint Presentation</vt:lpstr>
      <vt:lpstr>PowerPoint Presentation</vt:lpstr>
      <vt:lpstr>Apache OpenWhisk</vt:lpstr>
      <vt:lpstr>IBM Cloud Functions</vt:lpstr>
      <vt:lpstr>OpenWhisk/IBM Cloud Functions</vt:lpstr>
      <vt:lpstr>Azure Functions</vt:lpstr>
      <vt:lpstr>Azure Functions</vt:lpstr>
      <vt:lpstr>Google Cloud Functions</vt:lpstr>
      <vt:lpstr>Amazon Lambda</vt:lpstr>
      <vt:lpstr>Serverless Platform</vt:lpstr>
      <vt:lpstr>Serverless Platform</vt:lpstr>
      <vt:lpstr>Webtask!</vt:lpstr>
      <vt:lpstr>PowerPoint Presentation</vt:lpstr>
      <vt:lpstr>Serverless with Webtask</vt:lpstr>
      <vt:lpstr>Signing Up</vt:lpstr>
      <vt:lpstr>Signing Up</vt:lpstr>
      <vt:lpstr>PowerPoint Presentation</vt:lpstr>
      <vt:lpstr>PowerPoint Presentation</vt:lpstr>
      <vt:lpstr>PowerPoint Presentation</vt:lpstr>
      <vt:lpstr>PowerPoint Presentation</vt:lpstr>
      <vt:lpstr>PowerPoint Presentation</vt:lpstr>
      <vt:lpstr>The Editor!</vt:lpstr>
      <vt:lpstr>The Editor!</vt:lpstr>
      <vt:lpstr>Basic Function Form</vt:lpstr>
      <vt:lpstr>Basic Function Form</vt:lpstr>
      <vt:lpstr>Context Form</vt:lpstr>
      <vt:lpstr>Full HTTP Control</vt:lpstr>
      <vt:lpstr>Exercise One – Pig Latin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Raymond Camden</cp:lastModifiedBy>
  <cp:revision>162</cp:revision>
  <dcterms:created xsi:type="dcterms:W3CDTF">2015-09-28T19:52:00Z</dcterms:created>
  <dcterms:modified xsi:type="dcterms:W3CDTF">2018-09-29T13:13:25Z</dcterms:modified>
</cp:coreProperties>
</file>